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5"/>
  </p:notesMasterIdLst>
  <p:sldIdLst>
    <p:sldId id="284" r:id="rId5"/>
    <p:sldId id="299" r:id="rId6"/>
    <p:sldId id="297" r:id="rId7"/>
    <p:sldId id="298" r:id="rId8"/>
    <p:sldId id="300" r:id="rId9"/>
    <p:sldId id="312" r:id="rId10"/>
    <p:sldId id="301" r:id="rId11"/>
    <p:sldId id="313" r:id="rId12"/>
    <p:sldId id="308" r:id="rId13"/>
    <p:sldId id="307" r:id="rId14"/>
    <p:sldId id="314" r:id="rId15"/>
    <p:sldId id="303" r:id="rId16"/>
    <p:sldId id="302" r:id="rId17"/>
    <p:sldId id="304" r:id="rId18"/>
    <p:sldId id="305" r:id="rId19"/>
    <p:sldId id="311" r:id="rId20"/>
    <p:sldId id="306" r:id="rId21"/>
    <p:sldId id="309" r:id="rId22"/>
    <p:sldId id="310" r:id="rId23"/>
    <p:sldId id="295"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528" userDrawn="1">
          <p15:clr>
            <a:srgbClr val="A4A3A4"/>
          </p15:clr>
        </p15:guide>
        <p15:guide id="2" pos="6216" userDrawn="1">
          <p15:clr>
            <a:srgbClr val="A4A3A4"/>
          </p15:clr>
        </p15:guide>
        <p15:guide id="3" pos="1440" userDrawn="1">
          <p15:clr>
            <a:srgbClr val="A4A3A4"/>
          </p15:clr>
        </p15:guide>
        <p15:guide id="4" orient="horz" pos="2352" userDrawn="1">
          <p15:clr>
            <a:srgbClr val="A4A3A4"/>
          </p15:clr>
        </p15:guide>
        <p15:guide id="5" orient="horz" pos="936" userDrawn="1">
          <p15:clr>
            <a:srgbClr val="A4A3A4"/>
          </p15:clr>
        </p15:guide>
        <p15:guide id="6" pos="3840" userDrawn="1">
          <p15:clr>
            <a:srgbClr val="A4A3A4"/>
          </p15:clr>
        </p15:guide>
        <p15:guide id="7" orient="horz" pos="3144"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9C46A"/>
    <a:srgbClr val="97EFD3"/>
    <a:srgbClr val="F15574"/>
    <a:srgbClr val="F4EBE8"/>
    <a:srgbClr val="ECC4BF"/>
    <a:srgbClr val="C9ABA7"/>
    <a:srgbClr val="28282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890" autoAdjust="0"/>
    <p:restoredTop sz="94899" autoAdjust="0"/>
  </p:normalViewPr>
  <p:slideViewPr>
    <p:cSldViewPr snapToGrid="0" snapToObjects="1" showGuides="1">
      <p:cViewPr varScale="1">
        <p:scale>
          <a:sx n="81" d="100"/>
          <a:sy n="81" d="100"/>
        </p:scale>
        <p:origin x="758" y="58"/>
      </p:cViewPr>
      <p:guideLst>
        <p:guide orient="horz" pos="528"/>
        <p:guide pos="6216"/>
        <p:guide pos="1440"/>
        <p:guide orient="horz" pos="2352"/>
        <p:guide orient="horz" pos="936"/>
        <p:guide pos="3840"/>
        <p:guide orient="horz" pos="3144"/>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 Id="rId30" Type="http://schemas.microsoft.com/office/2018/10/relationships/authors" Target="authors.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762608E-F941-4D1B-925B-FCED46A73A4B}" type="doc">
      <dgm:prSet loTypeId="urn:microsoft.com/office/officeart/2005/8/layout/vList5" loCatId="list" qsTypeId="urn:microsoft.com/office/officeart/2005/8/quickstyle/simple4" qsCatId="simple" csTypeId="urn:microsoft.com/office/officeart/2005/8/colors/colorful5" csCatId="colorful" phldr="1"/>
      <dgm:spPr/>
      <dgm:t>
        <a:bodyPr/>
        <a:lstStyle/>
        <a:p>
          <a:endParaRPr lang="en-US"/>
        </a:p>
      </dgm:t>
    </dgm:pt>
    <dgm:pt modelId="{D7E8141C-7E94-453B-B138-897446259194}">
      <dgm:prSet custT="1"/>
      <dgm:spPr/>
      <dgm:t>
        <a:bodyPr/>
        <a:lstStyle/>
        <a:p>
          <a:r>
            <a:rPr lang="en-US" sz="2200" b="1" dirty="0">
              <a:solidFill>
                <a:schemeClr val="tx1"/>
              </a:solidFill>
            </a:rPr>
            <a:t>Data Assessment</a:t>
          </a:r>
        </a:p>
      </dgm:t>
    </dgm:pt>
    <dgm:pt modelId="{8E66D936-CFB9-42E2-9A0F-E22C22367522}" type="parTrans" cxnId="{0B95AC32-623F-497B-934E-AC45ECBB337E}">
      <dgm:prSet/>
      <dgm:spPr/>
      <dgm:t>
        <a:bodyPr/>
        <a:lstStyle/>
        <a:p>
          <a:endParaRPr lang="en-US"/>
        </a:p>
      </dgm:t>
    </dgm:pt>
    <dgm:pt modelId="{79E5FED4-8C5F-4DE3-9CBC-7C0ABFC36609}" type="sibTrans" cxnId="{0B95AC32-623F-497B-934E-AC45ECBB337E}">
      <dgm:prSet/>
      <dgm:spPr/>
      <dgm:t>
        <a:bodyPr/>
        <a:lstStyle/>
        <a:p>
          <a:endParaRPr lang="en-US"/>
        </a:p>
      </dgm:t>
    </dgm:pt>
    <dgm:pt modelId="{B1C35BBB-ECAD-4275-BC53-1E1F5A506214}">
      <dgm:prSet custT="1"/>
      <dgm:spPr/>
      <dgm:t>
        <a:bodyPr/>
        <a:lstStyle/>
        <a:p>
          <a:r>
            <a:rPr lang="en-US" sz="2200" b="1" dirty="0">
              <a:solidFill>
                <a:schemeClr val="tx1"/>
              </a:solidFill>
            </a:rPr>
            <a:t>Market Insights</a:t>
          </a:r>
        </a:p>
      </dgm:t>
    </dgm:pt>
    <dgm:pt modelId="{15F15B96-E117-433F-A260-14D1F5B22F86}" type="sibTrans" cxnId="{E1106306-DC5F-4DEB-A169-37B333C43D66}">
      <dgm:prSet/>
      <dgm:spPr/>
      <dgm:t>
        <a:bodyPr/>
        <a:lstStyle/>
        <a:p>
          <a:endParaRPr lang="en-US"/>
        </a:p>
      </dgm:t>
    </dgm:pt>
    <dgm:pt modelId="{E80F3D71-A34A-4716-A566-03B6BA7056DC}" type="parTrans" cxnId="{E1106306-DC5F-4DEB-A169-37B333C43D66}">
      <dgm:prSet/>
      <dgm:spPr/>
      <dgm:t>
        <a:bodyPr/>
        <a:lstStyle/>
        <a:p>
          <a:endParaRPr lang="en-US"/>
        </a:p>
      </dgm:t>
    </dgm:pt>
    <dgm:pt modelId="{785C1CB2-1E2D-4B88-B130-9BC73FC0836E}">
      <dgm:prSet custT="1"/>
      <dgm:spPr/>
      <dgm:t>
        <a:bodyPr/>
        <a:lstStyle/>
        <a:p>
          <a:r>
            <a:rPr lang="en-US" sz="2200" b="1" dirty="0">
              <a:solidFill>
                <a:schemeClr val="tx1"/>
              </a:solidFill>
            </a:rPr>
            <a:t>Consumer Preferences</a:t>
          </a:r>
        </a:p>
      </dgm:t>
    </dgm:pt>
    <dgm:pt modelId="{4434D4DF-9F61-4E9C-B907-0D5451639B5A}" type="parTrans" cxnId="{16935E1A-E814-4DC7-A883-9DC21902F91B}">
      <dgm:prSet/>
      <dgm:spPr/>
      <dgm:t>
        <a:bodyPr/>
        <a:lstStyle/>
        <a:p>
          <a:endParaRPr lang="en-US"/>
        </a:p>
      </dgm:t>
    </dgm:pt>
    <dgm:pt modelId="{4896205F-F9EE-4033-B3CF-4A0333141DEA}" type="sibTrans" cxnId="{16935E1A-E814-4DC7-A883-9DC21902F91B}">
      <dgm:prSet/>
      <dgm:spPr/>
      <dgm:t>
        <a:bodyPr/>
        <a:lstStyle/>
        <a:p>
          <a:endParaRPr lang="en-US"/>
        </a:p>
      </dgm:t>
    </dgm:pt>
    <dgm:pt modelId="{AAE7800A-902D-489C-8E6E-0123E9FBD9FC}">
      <dgm:prSet custT="1"/>
      <dgm:spPr/>
      <dgm:t>
        <a:bodyPr/>
        <a:lstStyle/>
        <a:p>
          <a:r>
            <a:rPr lang="en-US" sz="2200" b="1" dirty="0">
              <a:solidFill>
                <a:schemeClr val="tx1"/>
              </a:solidFill>
            </a:rPr>
            <a:t>Competitor Analysis</a:t>
          </a:r>
        </a:p>
      </dgm:t>
    </dgm:pt>
    <dgm:pt modelId="{66C3BF08-758F-4D1D-A242-E37F6D45473F}" type="parTrans" cxnId="{B5C1BFB6-45A3-4BD5-9554-74ACD9A9EE15}">
      <dgm:prSet/>
      <dgm:spPr/>
      <dgm:t>
        <a:bodyPr/>
        <a:lstStyle/>
        <a:p>
          <a:endParaRPr lang="en-US"/>
        </a:p>
      </dgm:t>
    </dgm:pt>
    <dgm:pt modelId="{8C1EF4DC-96F2-4701-8314-6172F90330C2}" type="sibTrans" cxnId="{B5C1BFB6-45A3-4BD5-9554-74ACD9A9EE15}">
      <dgm:prSet/>
      <dgm:spPr/>
      <dgm:t>
        <a:bodyPr/>
        <a:lstStyle/>
        <a:p>
          <a:endParaRPr lang="en-US"/>
        </a:p>
      </dgm:t>
    </dgm:pt>
    <dgm:pt modelId="{538A0E1F-4871-42FE-9EDF-F1030F02C5D1}">
      <dgm:prSet custT="1"/>
      <dgm:spPr/>
      <dgm:t>
        <a:bodyPr/>
        <a:lstStyle/>
        <a:p>
          <a:r>
            <a:rPr lang="en-US" sz="2200" b="1" dirty="0">
              <a:solidFill>
                <a:schemeClr val="tx1"/>
              </a:solidFill>
            </a:rPr>
            <a:t>Financial Considerations</a:t>
          </a:r>
        </a:p>
      </dgm:t>
    </dgm:pt>
    <dgm:pt modelId="{F70F7221-F4E8-4F93-92C2-4EA8BA3176E3}" type="parTrans" cxnId="{1BA57580-A8DA-436E-9EF6-886A046AD0A0}">
      <dgm:prSet/>
      <dgm:spPr/>
      <dgm:t>
        <a:bodyPr/>
        <a:lstStyle/>
        <a:p>
          <a:endParaRPr lang="en-US"/>
        </a:p>
      </dgm:t>
    </dgm:pt>
    <dgm:pt modelId="{70FE4F91-4EA6-4B61-BE56-09984F96B5BD}" type="sibTrans" cxnId="{1BA57580-A8DA-436E-9EF6-886A046AD0A0}">
      <dgm:prSet/>
      <dgm:spPr/>
      <dgm:t>
        <a:bodyPr/>
        <a:lstStyle/>
        <a:p>
          <a:endParaRPr lang="en-US"/>
        </a:p>
      </dgm:t>
    </dgm:pt>
    <dgm:pt modelId="{9CEFE2FA-9E81-4B3C-96FC-336AE1EA8BDF}">
      <dgm:prSet/>
      <dgm:spPr/>
      <dgm:t>
        <a:bodyPr/>
        <a:lstStyle/>
        <a:p>
          <a:pPr>
            <a:buFont typeface="Arial" panose="020B0604020202020204" pitchFamily="34" charset="0"/>
            <a:buChar char="•"/>
          </a:pPr>
          <a:r>
            <a:rPr lang="en-US" dirty="0"/>
            <a:t>Identifying countries, cities, and states with lower competition and higher potential for new restaurants.</a:t>
          </a:r>
        </a:p>
      </dgm:t>
    </dgm:pt>
    <dgm:pt modelId="{9A670104-11A0-4710-8E4D-5ADD000A8289}" type="parTrans" cxnId="{AADF8D8E-3468-43FB-91DB-AAB3B48988D0}">
      <dgm:prSet/>
      <dgm:spPr/>
      <dgm:t>
        <a:bodyPr/>
        <a:lstStyle/>
        <a:p>
          <a:endParaRPr lang="en-US"/>
        </a:p>
      </dgm:t>
    </dgm:pt>
    <dgm:pt modelId="{D25F9853-2A9A-4A68-B6DF-BBC138B1C700}" type="sibTrans" cxnId="{AADF8D8E-3468-43FB-91DB-AAB3B48988D0}">
      <dgm:prSet/>
      <dgm:spPr/>
      <dgm:t>
        <a:bodyPr/>
        <a:lstStyle/>
        <a:p>
          <a:endParaRPr lang="en-US"/>
        </a:p>
      </dgm:t>
    </dgm:pt>
    <dgm:pt modelId="{02EDD98E-E5D3-42E8-A0A5-FDBD01E59BD9}">
      <dgm:prSet/>
      <dgm:spPr/>
      <dgm:t>
        <a:bodyPr/>
        <a:lstStyle/>
        <a:p>
          <a:pPr>
            <a:buFont typeface="Arial" panose="020B0604020202020204" pitchFamily="34" charset="0"/>
            <a:buChar char="•"/>
          </a:pPr>
          <a:r>
            <a:rPr lang="en-US" dirty="0"/>
            <a:t>Evaluating the impact of pricing, online delivery, table booking, and cuisine choices on restaurant ratings.</a:t>
          </a:r>
        </a:p>
      </dgm:t>
    </dgm:pt>
    <dgm:pt modelId="{C4579E22-27D0-42D0-A768-36707199AD0F}" type="parTrans" cxnId="{8BC95FFD-CDE4-4B5A-AE0D-FF11F92E5A90}">
      <dgm:prSet/>
      <dgm:spPr/>
      <dgm:t>
        <a:bodyPr/>
        <a:lstStyle/>
        <a:p>
          <a:endParaRPr lang="en-US"/>
        </a:p>
      </dgm:t>
    </dgm:pt>
    <dgm:pt modelId="{F2F5248D-B6DA-4082-8BB1-8E20DE545824}" type="sibTrans" cxnId="{8BC95FFD-CDE4-4B5A-AE0D-FF11F92E5A90}">
      <dgm:prSet/>
      <dgm:spPr/>
      <dgm:t>
        <a:bodyPr/>
        <a:lstStyle/>
        <a:p>
          <a:endParaRPr lang="en-US"/>
        </a:p>
      </dgm:t>
    </dgm:pt>
    <dgm:pt modelId="{2D134291-9722-41DB-A71D-696EBAE9ED40}">
      <dgm:prSet/>
      <dgm:spPr/>
      <dgm:t>
        <a:bodyPr/>
        <a:lstStyle/>
        <a:p>
          <a:pPr>
            <a:buFont typeface="Arial" panose="020B0604020202020204" pitchFamily="34" charset="0"/>
            <a:buChar char="•"/>
          </a:pPr>
          <a:r>
            <a:rPr lang="en-US" dirty="0"/>
            <a:t>Identifying key competitors and assessing their ratings, pricing strategies, and customer feedback.</a:t>
          </a:r>
        </a:p>
      </dgm:t>
    </dgm:pt>
    <dgm:pt modelId="{122DF53C-852C-45A4-8936-213EB1D24803}" type="parTrans" cxnId="{4B48D588-2981-43CC-92D3-C9493D9067CF}">
      <dgm:prSet/>
      <dgm:spPr/>
      <dgm:t>
        <a:bodyPr/>
        <a:lstStyle/>
        <a:p>
          <a:endParaRPr lang="en-US"/>
        </a:p>
      </dgm:t>
    </dgm:pt>
    <dgm:pt modelId="{D020EFAF-8AE4-422B-9B08-3F7B23CB94D2}" type="sibTrans" cxnId="{4B48D588-2981-43CC-92D3-C9493D9067CF}">
      <dgm:prSet/>
      <dgm:spPr/>
      <dgm:t>
        <a:bodyPr/>
        <a:lstStyle/>
        <a:p>
          <a:endParaRPr lang="en-US"/>
        </a:p>
      </dgm:t>
    </dgm:pt>
    <dgm:pt modelId="{D87B5E84-ED92-4222-90A2-96E9B3BBBE15}">
      <dgm:prSet/>
      <dgm:spPr/>
      <dgm:t>
        <a:bodyPr/>
        <a:lstStyle/>
        <a:p>
          <a:pPr>
            <a:buFont typeface="Arial" panose="020B0604020202020204" pitchFamily="34" charset="0"/>
            <a:buChar char="•"/>
          </a:pPr>
          <a:r>
            <a:rPr lang="en-US" dirty="0"/>
            <a:t>Understanding the dataset by analyzing tables, attributes, and data consistency.</a:t>
          </a:r>
        </a:p>
      </dgm:t>
    </dgm:pt>
    <dgm:pt modelId="{06788049-7F64-4564-B09F-AC58B180425D}" type="parTrans" cxnId="{768441BE-05D6-4DC8-967C-6C7A9EDBBE3F}">
      <dgm:prSet/>
      <dgm:spPr/>
      <dgm:t>
        <a:bodyPr/>
        <a:lstStyle/>
        <a:p>
          <a:endParaRPr lang="en-US"/>
        </a:p>
      </dgm:t>
    </dgm:pt>
    <dgm:pt modelId="{E6391141-CB20-4E35-8653-B8A4F99255C3}" type="sibTrans" cxnId="{768441BE-05D6-4DC8-967C-6C7A9EDBBE3F}">
      <dgm:prSet/>
      <dgm:spPr/>
      <dgm:t>
        <a:bodyPr/>
        <a:lstStyle/>
        <a:p>
          <a:endParaRPr lang="en-US"/>
        </a:p>
      </dgm:t>
    </dgm:pt>
    <dgm:pt modelId="{AFE2569C-28BD-4384-9768-FA2FBEBF6729}">
      <dgm:prSet custT="1"/>
      <dgm:spPr/>
      <dgm:t>
        <a:bodyPr spcFirstLastPara="0" vert="horz" wrap="square" lIns="49530" tIns="24765" rIns="49530" bIns="24765" numCol="1" spcCol="1270" anchor="ctr" anchorCtr="0"/>
        <a:lstStyle/>
        <a:p>
          <a:pPr>
            <a:buFont typeface="Arial" panose="020B0604020202020204" pitchFamily="34" charset="0"/>
            <a:buChar char="•"/>
          </a:pPr>
          <a:r>
            <a:rPr lang="en-US" sz="1300" kern="1200">
              <a:latin typeface="Univers Condensed Light"/>
              <a:ea typeface="+mn-ea"/>
              <a:cs typeface="+mn-cs"/>
            </a:rPr>
            <a:t>Analyzing expenditure </a:t>
          </a:r>
          <a:r>
            <a:rPr lang="en-US" sz="1300" kern="1200"/>
            <a:t>trends in different countries to maintain cost-effective expansion.</a:t>
          </a:r>
          <a:endParaRPr lang="en-US" sz="1300" kern="1200" dirty="0"/>
        </a:p>
      </dgm:t>
    </dgm:pt>
    <dgm:pt modelId="{9D996EF7-8CF8-4837-9A2E-332CF218500F}" type="parTrans" cxnId="{C00B8C3B-575F-405B-975B-90A7D2676F01}">
      <dgm:prSet/>
      <dgm:spPr/>
      <dgm:t>
        <a:bodyPr/>
        <a:lstStyle/>
        <a:p>
          <a:endParaRPr lang="en-US"/>
        </a:p>
      </dgm:t>
    </dgm:pt>
    <dgm:pt modelId="{72016EC5-0268-406A-A96F-DBEC3BA6FBD8}" type="sibTrans" cxnId="{C00B8C3B-575F-405B-975B-90A7D2676F01}">
      <dgm:prSet/>
      <dgm:spPr/>
      <dgm:t>
        <a:bodyPr/>
        <a:lstStyle/>
        <a:p>
          <a:endParaRPr lang="en-US"/>
        </a:p>
      </dgm:t>
    </dgm:pt>
    <dgm:pt modelId="{013EB4AB-77E6-4438-8740-2598B7D89705}" type="pres">
      <dgm:prSet presAssocID="{8762608E-F941-4D1B-925B-FCED46A73A4B}" presName="Name0" presStyleCnt="0">
        <dgm:presLayoutVars>
          <dgm:dir/>
          <dgm:animLvl val="lvl"/>
          <dgm:resizeHandles val="exact"/>
        </dgm:presLayoutVars>
      </dgm:prSet>
      <dgm:spPr/>
    </dgm:pt>
    <dgm:pt modelId="{D28294B7-026A-49AB-A722-70099E2CCDF0}" type="pres">
      <dgm:prSet presAssocID="{D7E8141C-7E94-453B-B138-897446259194}" presName="linNode" presStyleCnt="0"/>
      <dgm:spPr/>
    </dgm:pt>
    <dgm:pt modelId="{A51F547B-34F5-4589-8DBF-8B882F8E01BD}" type="pres">
      <dgm:prSet presAssocID="{D7E8141C-7E94-453B-B138-897446259194}" presName="parentText" presStyleLbl="node1" presStyleIdx="0" presStyleCnt="5">
        <dgm:presLayoutVars>
          <dgm:chMax val="1"/>
          <dgm:bulletEnabled val="1"/>
        </dgm:presLayoutVars>
      </dgm:prSet>
      <dgm:spPr/>
    </dgm:pt>
    <dgm:pt modelId="{695467C8-028B-4F4E-9AE1-ACE6447CDCF1}" type="pres">
      <dgm:prSet presAssocID="{D7E8141C-7E94-453B-B138-897446259194}" presName="descendantText" presStyleLbl="alignAccFollowNode1" presStyleIdx="0" presStyleCnt="5">
        <dgm:presLayoutVars>
          <dgm:bulletEnabled val="1"/>
        </dgm:presLayoutVars>
      </dgm:prSet>
      <dgm:spPr/>
    </dgm:pt>
    <dgm:pt modelId="{059FF5E8-3D7E-40DC-AB57-F1364E6EDA5E}" type="pres">
      <dgm:prSet presAssocID="{79E5FED4-8C5F-4DE3-9CBC-7C0ABFC36609}" presName="sp" presStyleCnt="0"/>
      <dgm:spPr/>
    </dgm:pt>
    <dgm:pt modelId="{2F7F14BC-FCB2-47E9-9BAB-E2850C7399FE}" type="pres">
      <dgm:prSet presAssocID="{B1C35BBB-ECAD-4275-BC53-1E1F5A506214}" presName="linNode" presStyleCnt="0"/>
      <dgm:spPr/>
    </dgm:pt>
    <dgm:pt modelId="{11C508F2-1690-4420-BCA0-DE38CA40A7DB}" type="pres">
      <dgm:prSet presAssocID="{B1C35BBB-ECAD-4275-BC53-1E1F5A506214}" presName="parentText" presStyleLbl="node1" presStyleIdx="1" presStyleCnt="5">
        <dgm:presLayoutVars>
          <dgm:chMax val="1"/>
          <dgm:bulletEnabled val="1"/>
        </dgm:presLayoutVars>
      </dgm:prSet>
      <dgm:spPr/>
    </dgm:pt>
    <dgm:pt modelId="{12E2A948-AA88-43FE-A944-C82DD35FACFD}" type="pres">
      <dgm:prSet presAssocID="{B1C35BBB-ECAD-4275-BC53-1E1F5A506214}" presName="descendantText" presStyleLbl="alignAccFollowNode1" presStyleIdx="1" presStyleCnt="5">
        <dgm:presLayoutVars>
          <dgm:bulletEnabled val="1"/>
        </dgm:presLayoutVars>
      </dgm:prSet>
      <dgm:spPr/>
    </dgm:pt>
    <dgm:pt modelId="{2FEAB095-F2FA-46E4-9BF1-0F3A1C4877E0}" type="pres">
      <dgm:prSet presAssocID="{15F15B96-E117-433F-A260-14D1F5B22F86}" presName="sp" presStyleCnt="0"/>
      <dgm:spPr/>
    </dgm:pt>
    <dgm:pt modelId="{239FFAF4-5DB8-4514-8A01-3E0D09186EA3}" type="pres">
      <dgm:prSet presAssocID="{785C1CB2-1E2D-4B88-B130-9BC73FC0836E}" presName="linNode" presStyleCnt="0"/>
      <dgm:spPr/>
    </dgm:pt>
    <dgm:pt modelId="{DC143FB2-BA74-4427-9CC0-9DC5E64B6873}" type="pres">
      <dgm:prSet presAssocID="{785C1CB2-1E2D-4B88-B130-9BC73FC0836E}" presName="parentText" presStyleLbl="node1" presStyleIdx="2" presStyleCnt="5">
        <dgm:presLayoutVars>
          <dgm:chMax val="1"/>
          <dgm:bulletEnabled val="1"/>
        </dgm:presLayoutVars>
      </dgm:prSet>
      <dgm:spPr/>
    </dgm:pt>
    <dgm:pt modelId="{8E9467B9-560F-4C42-8468-9E46F2756964}" type="pres">
      <dgm:prSet presAssocID="{785C1CB2-1E2D-4B88-B130-9BC73FC0836E}" presName="descendantText" presStyleLbl="alignAccFollowNode1" presStyleIdx="2" presStyleCnt="5">
        <dgm:presLayoutVars>
          <dgm:bulletEnabled val="1"/>
        </dgm:presLayoutVars>
      </dgm:prSet>
      <dgm:spPr/>
    </dgm:pt>
    <dgm:pt modelId="{079FD125-ED1E-4601-870A-A9261F0E096B}" type="pres">
      <dgm:prSet presAssocID="{4896205F-F9EE-4033-B3CF-4A0333141DEA}" presName="sp" presStyleCnt="0"/>
      <dgm:spPr/>
    </dgm:pt>
    <dgm:pt modelId="{3B640907-ABFB-4CEA-8319-C1C2F41BCE13}" type="pres">
      <dgm:prSet presAssocID="{AAE7800A-902D-489C-8E6E-0123E9FBD9FC}" presName="linNode" presStyleCnt="0"/>
      <dgm:spPr/>
    </dgm:pt>
    <dgm:pt modelId="{AB8A1E9B-346F-480F-AE71-BAF5EC8D75BB}" type="pres">
      <dgm:prSet presAssocID="{AAE7800A-902D-489C-8E6E-0123E9FBD9FC}" presName="parentText" presStyleLbl="node1" presStyleIdx="3" presStyleCnt="5">
        <dgm:presLayoutVars>
          <dgm:chMax val="1"/>
          <dgm:bulletEnabled val="1"/>
        </dgm:presLayoutVars>
      </dgm:prSet>
      <dgm:spPr/>
    </dgm:pt>
    <dgm:pt modelId="{C4984955-29F5-4769-90AA-F3869DF60137}" type="pres">
      <dgm:prSet presAssocID="{AAE7800A-902D-489C-8E6E-0123E9FBD9FC}" presName="descendantText" presStyleLbl="alignAccFollowNode1" presStyleIdx="3" presStyleCnt="5">
        <dgm:presLayoutVars>
          <dgm:bulletEnabled val="1"/>
        </dgm:presLayoutVars>
      </dgm:prSet>
      <dgm:spPr/>
    </dgm:pt>
    <dgm:pt modelId="{EAFC139C-68AE-43A5-A5F4-C6B257D19AA5}" type="pres">
      <dgm:prSet presAssocID="{8C1EF4DC-96F2-4701-8314-6172F90330C2}" presName="sp" presStyleCnt="0"/>
      <dgm:spPr/>
    </dgm:pt>
    <dgm:pt modelId="{6392C180-9C31-445A-BA4F-3052590DC99C}" type="pres">
      <dgm:prSet presAssocID="{538A0E1F-4871-42FE-9EDF-F1030F02C5D1}" presName="linNode" presStyleCnt="0"/>
      <dgm:spPr/>
    </dgm:pt>
    <dgm:pt modelId="{FC6DE676-3598-4936-ACCB-823D38517CDF}" type="pres">
      <dgm:prSet presAssocID="{538A0E1F-4871-42FE-9EDF-F1030F02C5D1}" presName="parentText" presStyleLbl="node1" presStyleIdx="4" presStyleCnt="5">
        <dgm:presLayoutVars>
          <dgm:chMax val="1"/>
          <dgm:bulletEnabled val="1"/>
        </dgm:presLayoutVars>
      </dgm:prSet>
      <dgm:spPr/>
    </dgm:pt>
    <dgm:pt modelId="{8BC04774-B8C9-428E-AFA6-3E39DB1F9882}" type="pres">
      <dgm:prSet presAssocID="{538A0E1F-4871-42FE-9EDF-F1030F02C5D1}" presName="descendantText" presStyleLbl="alignAccFollowNode1" presStyleIdx="4" presStyleCnt="5">
        <dgm:presLayoutVars>
          <dgm:bulletEnabled val="1"/>
        </dgm:presLayoutVars>
      </dgm:prSet>
      <dgm:spPr>
        <a:xfrm rot="5400000">
          <a:off x="7040868" y="-664296"/>
          <a:ext cx="469476" cy="6847630"/>
        </a:xfrm>
        <a:prstGeom prst="round2SameRect">
          <a:avLst/>
        </a:prstGeom>
      </dgm:spPr>
    </dgm:pt>
  </dgm:ptLst>
  <dgm:cxnLst>
    <dgm:cxn modelId="{E1106306-DC5F-4DEB-A169-37B333C43D66}" srcId="{8762608E-F941-4D1B-925B-FCED46A73A4B}" destId="{B1C35BBB-ECAD-4275-BC53-1E1F5A506214}" srcOrd="1" destOrd="0" parTransId="{E80F3D71-A34A-4716-A566-03B6BA7056DC}" sibTransId="{15F15B96-E117-433F-A260-14D1F5B22F86}"/>
    <dgm:cxn modelId="{BDB54B0D-7A3F-4CFD-80EF-32990C57E491}" type="presOf" srcId="{D7E8141C-7E94-453B-B138-897446259194}" destId="{A51F547B-34F5-4589-8DBF-8B882F8E01BD}" srcOrd="0" destOrd="0" presId="urn:microsoft.com/office/officeart/2005/8/layout/vList5"/>
    <dgm:cxn modelId="{B566071A-DADB-4383-A529-1884671477D4}" type="presOf" srcId="{02EDD98E-E5D3-42E8-A0A5-FDBD01E59BD9}" destId="{8E9467B9-560F-4C42-8468-9E46F2756964}" srcOrd="0" destOrd="0" presId="urn:microsoft.com/office/officeart/2005/8/layout/vList5"/>
    <dgm:cxn modelId="{16935E1A-E814-4DC7-A883-9DC21902F91B}" srcId="{8762608E-F941-4D1B-925B-FCED46A73A4B}" destId="{785C1CB2-1E2D-4B88-B130-9BC73FC0836E}" srcOrd="2" destOrd="0" parTransId="{4434D4DF-9F61-4E9C-B907-0D5451639B5A}" sibTransId="{4896205F-F9EE-4033-B3CF-4A0333141DEA}"/>
    <dgm:cxn modelId="{0B95AC32-623F-497B-934E-AC45ECBB337E}" srcId="{8762608E-F941-4D1B-925B-FCED46A73A4B}" destId="{D7E8141C-7E94-453B-B138-897446259194}" srcOrd="0" destOrd="0" parTransId="{8E66D936-CFB9-42E2-9A0F-E22C22367522}" sibTransId="{79E5FED4-8C5F-4DE3-9CBC-7C0ABFC36609}"/>
    <dgm:cxn modelId="{36845F33-B96A-40CB-9562-7625C5A09D99}" type="presOf" srcId="{9CEFE2FA-9E81-4B3C-96FC-336AE1EA8BDF}" destId="{12E2A948-AA88-43FE-A944-C82DD35FACFD}" srcOrd="0" destOrd="0" presId="urn:microsoft.com/office/officeart/2005/8/layout/vList5"/>
    <dgm:cxn modelId="{C00B8C3B-575F-405B-975B-90A7D2676F01}" srcId="{538A0E1F-4871-42FE-9EDF-F1030F02C5D1}" destId="{AFE2569C-28BD-4384-9768-FA2FBEBF6729}" srcOrd="0" destOrd="0" parTransId="{9D996EF7-8CF8-4837-9A2E-332CF218500F}" sibTransId="{72016EC5-0268-406A-A96F-DBEC3BA6FBD8}"/>
    <dgm:cxn modelId="{5C63957B-3D7B-48CE-AEA4-EAF1C49599E0}" type="presOf" srcId="{8762608E-F941-4D1B-925B-FCED46A73A4B}" destId="{013EB4AB-77E6-4438-8740-2598B7D89705}" srcOrd="0" destOrd="0" presId="urn:microsoft.com/office/officeart/2005/8/layout/vList5"/>
    <dgm:cxn modelId="{6FEA7080-F457-4CAA-AAE0-1BC1CCE84002}" type="presOf" srcId="{B1C35BBB-ECAD-4275-BC53-1E1F5A506214}" destId="{11C508F2-1690-4420-BCA0-DE38CA40A7DB}" srcOrd="0" destOrd="0" presId="urn:microsoft.com/office/officeart/2005/8/layout/vList5"/>
    <dgm:cxn modelId="{1BA57580-A8DA-436E-9EF6-886A046AD0A0}" srcId="{8762608E-F941-4D1B-925B-FCED46A73A4B}" destId="{538A0E1F-4871-42FE-9EDF-F1030F02C5D1}" srcOrd="4" destOrd="0" parTransId="{F70F7221-F4E8-4F93-92C2-4EA8BA3176E3}" sibTransId="{70FE4F91-4EA6-4B61-BE56-09984F96B5BD}"/>
    <dgm:cxn modelId="{91466E86-3C3A-46A8-8D68-C69D938AB3E4}" type="presOf" srcId="{538A0E1F-4871-42FE-9EDF-F1030F02C5D1}" destId="{FC6DE676-3598-4936-ACCB-823D38517CDF}" srcOrd="0" destOrd="0" presId="urn:microsoft.com/office/officeart/2005/8/layout/vList5"/>
    <dgm:cxn modelId="{8CFB9887-800A-428E-A609-7CE83BFD8D8E}" type="presOf" srcId="{785C1CB2-1E2D-4B88-B130-9BC73FC0836E}" destId="{DC143FB2-BA74-4427-9CC0-9DC5E64B6873}" srcOrd="0" destOrd="0" presId="urn:microsoft.com/office/officeart/2005/8/layout/vList5"/>
    <dgm:cxn modelId="{4B48D588-2981-43CC-92D3-C9493D9067CF}" srcId="{AAE7800A-902D-489C-8E6E-0123E9FBD9FC}" destId="{2D134291-9722-41DB-A71D-696EBAE9ED40}" srcOrd="0" destOrd="0" parTransId="{122DF53C-852C-45A4-8936-213EB1D24803}" sibTransId="{D020EFAF-8AE4-422B-9B08-3F7B23CB94D2}"/>
    <dgm:cxn modelId="{AADF8D8E-3468-43FB-91DB-AAB3B48988D0}" srcId="{B1C35BBB-ECAD-4275-BC53-1E1F5A506214}" destId="{9CEFE2FA-9E81-4B3C-96FC-336AE1EA8BDF}" srcOrd="0" destOrd="0" parTransId="{9A670104-11A0-4710-8E4D-5ADD000A8289}" sibTransId="{D25F9853-2A9A-4A68-B6DF-BBC138B1C700}"/>
    <dgm:cxn modelId="{2E770AAE-BC26-4251-BD5D-0EA3261B0FE6}" type="presOf" srcId="{AFE2569C-28BD-4384-9768-FA2FBEBF6729}" destId="{8BC04774-B8C9-428E-AFA6-3E39DB1F9882}" srcOrd="0" destOrd="0" presId="urn:microsoft.com/office/officeart/2005/8/layout/vList5"/>
    <dgm:cxn modelId="{B2AA8DB6-2080-4BBE-AAD4-2A64D4B408CC}" type="presOf" srcId="{2D134291-9722-41DB-A71D-696EBAE9ED40}" destId="{C4984955-29F5-4769-90AA-F3869DF60137}" srcOrd="0" destOrd="0" presId="urn:microsoft.com/office/officeart/2005/8/layout/vList5"/>
    <dgm:cxn modelId="{B5C1BFB6-45A3-4BD5-9554-74ACD9A9EE15}" srcId="{8762608E-F941-4D1B-925B-FCED46A73A4B}" destId="{AAE7800A-902D-489C-8E6E-0123E9FBD9FC}" srcOrd="3" destOrd="0" parTransId="{66C3BF08-758F-4D1D-A242-E37F6D45473F}" sibTransId="{8C1EF4DC-96F2-4701-8314-6172F90330C2}"/>
    <dgm:cxn modelId="{768441BE-05D6-4DC8-967C-6C7A9EDBBE3F}" srcId="{D7E8141C-7E94-453B-B138-897446259194}" destId="{D87B5E84-ED92-4222-90A2-96E9B3BBBE15}" srcOrd="0" destOrd="0" parTransId="{06788049-7F64-4564-B09F-AC58B180425D}" sibTransId="{E6391141-CB20-4E35-8653-B8A4F99255C3}"/>
    <dgm:cxn modelId="{0629A4C0-DEB2-478E-9C0C-8258DFAE3D10}" type="presOf" srcId="{D87B5E84-ED92-4222-90A2-96E9B3BBBE15}" destId="{695467C8-028B-4F4E-9AE1-ACE6447CDCF1}" srcOrd="0" destOrd="0" presId="urn:microsoft.com/office/officeart/2005/8/layout/vList5"/>
    <dgm:cxn modelId="{627CF9CB-C821-417C-B2C9-BD8C4135C724}" type="presOf" srcId="{AAE7800A-902D-489C-8E6E-0123E9FBD9FC}" destId="{AB8A1E9B-346F-480F-AE71-BAF5EC8D75BB}" srcOrd="0" destOrd="0" presId="urn:microsoft.com/office/officeart/2005/8/layout/vList5"/>
    <dgm:cxn modelId="{8BC95FFD-CDE4-4B5A-AE0D-FF11F92E5A90}" srcId="{785C1CB2-1E2D-4B88-B130-9BC73FC0836E}" destId="{02EDD98E-E5D3-42E8-A0A5-FDBD01E59BD9}" srcOrd="0" destOrd="0" parTransId="{C4579E22-27D0-42D0-A768-36707199AD0F}" sibTransId="{F2F5248D-B6DA-4082-8BB1-8E20DE545824}"/>
    <dgm:cxn modelId="{2087C718-FE44-4E0A-8313-636D1B40A96E}" type="presParOf" srcId="{013EB4AB-77E6-4438-8740-2598B7D89705}" destId="{D28294B7-026A-49AB-A722-70099E2CCDF0}" srcOrd="0" destOrd="0" presId="urn:microsoft.com/office/officeart/2005/8/layout/vList5"/>
    <dgm:cxn modelId="{34F7C31A-5390-464F-BB55-6AFEABCB1C3B}" type="presParOf" srcId="{D28294B7-026A-49AB-A722-70099E2CCDF0}" destId="{A51F547B-34F5-4589-8DBF-8B882F8E01BD}" srcOrd="0" destOrd="0" presId="urn:microsoft.com/office/officeart/2005/8/layout/vList5"/>
    <dgm:cxn modelId="{168294DA-D5A4-4897-97F9-AF0674D2FCF6}" type="presParOf" srcId="{D28294B7-026A-49AB-A722-70099E2CCDF0}" destId="{695467C8-028B-4F4E-9AE1-ACE6447CDCF1}" srcOrd="1" destOrd="0" presId="urn:microsoft.com/office/officeart/2005/8/layout/vList5"/>
    <dgm:cxn modelId="{62916DEF-FA76-48E3-81CA-10FB20535521}" type="presParOf" srcId="{013EB4AB-77E6-4438-8740-2598B7D89705}" destId="{059FF5E8-3D7E-40DC-AB57-F1364E6EDA5E}" srcOrd="1" destOrd="0" presId="urn:microsoft.com/office/officeart/2005/8/layout/vList5"/>
    <dgm:cxn modelId="{EFB0209C-65EE-41BD-81B4-E270C9538939}" type="presParOf" srcId="{013EB4AB-77E6-4438-8740-2598B7D89705}" destId="{2F7F14BC-FCB2-47E9-9BAB-E2850C7399FE}" srcOrd="2" destOrd="0" presId="urn:microsoft.com/office/officeart/2005/8/layout/vList5"/>
    <dgm:cxn modelId="{29BB19DC-2C75-4BD4-8717-CD7DAFACFAC7}" type="presParOf" srcId="{2F7F14BC-FCB2-47E9-9BAB-E2850C7399FE}" destId="{11C508F2-1690-4420-BCA0-DE38CA40A7DB}" srcOrd="0" destOrd="0" presId="urn:microsoft.com/office/officeart/2005/8/layout/vList5"/>
    <dgm:cxn modelId="{E9B53E3C-F86A-4B7E-87C3-B3EB29A02D02}" type="presParOf" srcId="{2F7F14BC-FCB2-47E9-9BAB-E2850C7399FE}" destId="{12E2A948-AA88-43FE-A944-C82DD35FACFD}" srcOrd="1" destOrd="0" presId="urn:microsoft.com/office/officeart/2005/8/layout/vList5"/>
    <dgm:cxn modelId="{EBA8B1C8-53AF-425F-BD28-E7ED5442AC89}" type="presParOf" srcId="{013EB4AB-77E6-4438-8740-2598B7D89705}" destId="{2FEAB095-F2FA-46E4-9BF1-0F3A1C4877E0}" srcOrd="3" destOrd="0" presId="urn:microsoft.com/office/officeart/2005/8/layout/vList5"/>
    <dgm:cxn modelId="{DEBD7A95-EBB3-404F-876C-F1607271743A}" type="presParOf" srcId="{013EB4AB-77E6-4438-8740-2598B7D89705}" destId="{239FFAF4-5DB8-4514-8A01-3E0D09186EA3}" srcOrd="4" destOrd="0" presId="urn:microsoft.com/office/officeart/2005/8/layout/vList5"/>
    <dgm:cxn modelId="{CCD94270-0052-4E39-B9FA-090F04ABA0CC}" type="presParOf" srcId="{239FFAF4-5DB8-4514-8A01-3E0D09186EA3}" destId="{DC143FB2-BA74-4427-9CC0-9DC5E64B6873}" srcOrd="0" destOrd="0" presId="urn:microsoft.com/office/officeart/2005/8/layout/vList5"/>
    <dgm:cxn modelId="{B3DE40FF-573B-42CA-822B-C2624B854FA2}" type="presParOf" srcId="{239FFAF4-5DB8-4514-8A01-3E0D09186EA3}" destId="{8E9467B9-560F-4C42-8468-9E46F2756964}" srcOrd="1" destOrd="0" presId="urn:microsoft.com/office/officeart/2005/8/layout/vList5"/>
    <dgm:cxn modelId="{B5B2C5C7-39BA-4A6A-9937-5D87FF496844}" type="presParOf" srcId="{013EB4AB-77E6-4438-8740-2598B7D89705}" destId="{079FD125-ED1E-4601-870A-A9261F0E096B}" srcOrd="5" destOrd="0" presId="urn:microsoft.com/office/officeart/2005/8/layout/vList5"/>
    <dgm:cxn modelId="{FF113F1F-99A4-4C3E-AC2D-66F542159016}" type="presParOf" srcId="{013EB4AB-77E6-4438-8740-2598B7D89705}" destId="{3B640907-ABFB-4CEA-8319-C1C2F41BCE13}" srcOrd="6" destOrd="0" presId="urn:microsoft.com/office/officeart/2005/8/layout/vList5"/>
    <dgm:cxn modelId="{B1921A00-2AD4-48EB-AF64-036D00D14441}" type="presParOf" srcId="{3B640907-ABFB-4CEA-8319-C1C2F41BCE13}" destId="{AB8A1E9B-346F-480F-AE71-BAF5EC8D75BB}" srcOrd="0" destOrd="0" presId="urn:microsoft.com/office/officeart/2005/8/layout/vList5"/>
    <dgm:cxn modelId="{681B6BA9-C694-40F9-9850-164019A9C9B3}" type="presParOf" srcId="{3B640907-ABFB-4CEA-8319-C1C2F41BCE13}" destId="{C4984955-29F5-4769-90AA-F3869DF60137}" srcOrd="1" destOrd="0" presId="urn:microsoft.com/office/officeart/2005/8/layout/vList5"/>
    <dgm:cxn modelId="{8D06689E-71DA-433E-A6DD-81191C652567}" type="presParOf" srcId="{013EB4AB-77E6-4438-8740-2598B7D89705}" destId="{EAFC139C-68AE-43A5-A5F4-C6B257D19AA5}" srcOrd="7" destOrd="0" presId="urn:microsoft.com/office/officeart/2005/8/layout/vList5"/>
    <dgm:cxn modelId="{B71AC184-BBF1-4130-BCDA-916AFEF217DB}" type="presParOf" srcId="{013EB4AB-77E6-4438-8740-2598B7D89705}" destId="{6392C180-9C31-445A-BA4F-3052590DC99C}" srcOrd="8" destOrd="0" presId="urn:microsoft.com/office/officeart/2005/8/layout/vList5"/>
    <dgm:cxn modelId="{3A7E9F95-6FF7-45AA-B183-1BBAB0BF4F77}" type="presParOf" srcId="{6392C180-9C31-445A-BA4F-3052590DC99C}" destId="{FC6DE676-3598-4936-ACCB-823D38517CDF}" srcOrd="0" destOrd="0" presId="urn:microsoft.com/office/officeart/2005/8/layout/vList5"/>
    <dgm:cxn modelId="{88FB8901-BFC2-4291-B6C1-9E13ABD00D8E}" type="presParOf" srcId="{6392C180-9C31-445A-BA4F-3052590DC99C}" destId="{8BC04774-B8C9-428E-AFA6-3E39DB1F9882}"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D165E8D-7A53-4354-B945-69D618F8195C}" type="doc">
      <dgm:prSet loTypeId="urn:microsoft.com/office/officeart/2005/8/layout/radial6" loCatId="cycle" qsTypeId="urn:microsoft.com/office/officeart/2005/8/quickstyle/simple1" qsCatId="simple" csTypeId="urn:microsoft.com/office/officeart/2005/8/colors/accent0_2" csCatId="mainScheme" phldr="1"/>
      <dgm:spPr/>
      <dgm:t>
        <a:bodyPr/>
        <a:lstStyle/>
        <a:p>
          <a:endParaRPr lang="en-US"/>
        </a:p>
      </dgm:t>
    </dgm:pt>
    <dgm:pt modelId="{EFFF5CC3-97CD-44BB-AC33-4D0D6F010902}">
      <dgm:prSet phldrT="[Text]" phldr="1"/>
      <dgm:spPr/>
      <dgm:t>
        <a:bodyPr/>
        <a:lstStyle/>
        <a:p>
          <a:endParaRPr lang="en-US"/>
        </a:p>
      </dgm:t>
    </dgm:pt>
    <dgm:pt modelId="{6700621C-CB89-4DE9-AB2F-24843708B14E}" type="parTrans" cxnId="{2EC335D4-7D39-4EA3-A6E8-360984F2A14B}">
      <dgm:prSet/>
      <dgm:spPr/>
      <dgm:t>
        <a:bodyPr/>
        <a:lstStyle/>
        <a:p>
          <a:endParaRPr lang="en-US"/>
        </a:p>
      </dgm:t>
    </dgm:pt>
    <dgm:pt modelId="{5D39D4A1-06C8-40A5-9A65-B18E2E2C74C2}" type="sibTrans" cxnId="{2EC335D4-7D39-4EA3-A6E8-360984F2A14B}">
      <dgm:prSet/>
      <dgm:spPr/>
      <dgm:t>
        <a:bodyPr/>
        <a:lstStyle/>
        <a:p>
          <a:endParaRPr lang="en-US"/>
        </a:p>
      </dgm:t>
    </dgm:pt>
    <dgm:pt modelId="{083FBB08-0DA7-47A6-8D94-8F833CD58F02}">
      <dgm:prSet phldrT="[Text]" phldr="1"/>
      <dgm:spPr/>
      <dgm:t>
        <a:bodyPr/>
        <a:lstStyle/>
        <a:p>
          <a:endParaRPr lang="en-US"/>
        </a:p>
      </dgm:t>
    </dgm:pt>
    <dgm:pt modelId="{9EE3A740-A7F0-4798-85D7-E8E09F8042A7}" type="parTrans" cxnId="{328E0411-FF17-45DF-9A73-1471D6C1FFED}">
      <dgm:prSet/>
      <dgm:spPr/>
      <dgm:t>
        <a:bodyPr/>
        <a:lstStyle/>
        <a:p>
          <a:endParaRPr lang="en-US"/>
        </a:p>
      </dgm:t>
    </dgm:pt>
    <dgm:pt modelId="{D9F8C05B-228E-4BD1-8067-65251407B2CB}" type="sibTrans" cxnId="{328E0411-FF17-45DF-9A73-1471D6C1FFED}">
      <dgm:prSet/>
      <dgm:spPr/>
      <dgm:t>
        <a:bodyPr/>
        <a:lstStyle/>
        <a:p>
          <a:endParaRPr lang="en-US"/>
        </a:p>
      </dgm:t>
    </dgm:pt>
    <dgm:pt modelId="{D7B3CCC9-9209-4650-A534-5584D27ABF80}">
      <dgm:prSet phldrT="[Text]" phldr="1"/>
      <dgm:spPr/>
      <dgm:t>
        <a:bodyPr/>
        <a:lstStyle/>
        <a:p>
          <a:endParaRPr lang="en-US"/>
        </a:p>
      </dgm:t>
    </dgm:pt>
    <dgm:pt modelId="{CA08A162-E335-445C-BC7C-5DC13B9F10F5}" type="parTrans" cxnId="{D312A7E2-C38F-4DDB-96DB-48DE7E8E9A1A}">
      <dgm:prSet/>
      <dgm:spPr/>
      <dgm:t>
        <a:bodyPr/>
        <a:lstStyle/>
        <a:p>
          <a:endParaRPr lang="en-US"/>
        </a:p>
      </dgm:t>
    </dgm:pt>
    <dgm:pt modelId="{5CB8984A-9C82-4284-AA3B-14EB51ED6293}" type="sibTrans" cxnId="{D312A7E2-C38F-4DDB-96DB-48DE7E8E9A1A}">
      <dgm:prSet/>
      <dgm:spPr/>
      <dgm:t>
        <a:bodyPr/>
        <a:lstStyle/>
        <a:p>
          <a:endParaRPr lang="en-US"/>
        </a:p>
      </dgm:t>
    </dgm:pt>
    <dgm:pt modelId="{A74CAD65-2C59-4E45-B3AD-A5042905382D}">
      <dgm:prSet phldrT="[Text]" phldr="1"/>
      <dgm:spPr/>
      <dgm:t>
        <a:bodyPr/>
        <a:lstStyle/>
        <a:p>
          <a:endParaRPr lang="en-US"/>
        </a:p>
      </dgm:t>
    </dgm:pt>
    <dgm:pt modelId="{47232F47-92DB-46C7-A7C7-F1A9CF21A659}" type="parTrans" cxnId="{21E16CB9-12B6-4C98-B380-0B8C0F40382F}">
      <dgm:prSet/>
      <dgm:spPr/>
      <dgm:t>
        <a:bodyPr/>
        <a:lstStyle/>
        <a:p>
          <a:endParaRPr lang="en-US"/>
        </a:p>
      </dgm:t>
    </dgm:pt>
    <dgm:pt modelId="{C48EAF1C-E6E6-4661-B0C5-523368A2D0C9}" type="sibTrans" cxnId="{21E16CB9-12B6-4C98-B380-0B8C0F40382F}">
      <dgm:prSet/>
      <dgm:spPr/>
      <dgm:t>
        <a:bodyPr/>
        <a:lstStyle/>
        <a:p>
          <a:endParaRPr lang="en-US"/>
        </a:p>
      </dgm:t>
    </dgm:pt>
    <dgm:pt modelId="{DF0D465F-2BBA-4063-BAEF-7AA9360686BB}">
      <dgm:prSet phldrT="[Text]" phldr="1"/>
      <dgm:spPr/>
      <dgm:t>
        <a:bodyPr/>
        <a:lstStyle/>
        <a:p>
          <a:endParaRPr lang="en-US" dirty="0"/>
        </a:p>
      </dgm:t>
    </dgm:pt>
    <dgm:pt modelId="{AE1DB284-7091-4E2E-8F76-C1A09805E98A}" type="parTrans" cxnId="{7C9A4C6E-138A-45E5-AE98-F6CF2826A4A6}">
      <dgm:prSet/>
      <dgm:spPr/>
      <dgm:t>
        <a:bodyPr/>
        <a:lstStyle/>
        <a:p>
          <a:endParaRPr lang="en-US"/>
        </a:p>
      </dgm:t>
    </dgm:pt>
    <dgm:pt modelId="{FE0B36BC-B339-4227-85C3-4E64421BE28F}" type="sibTrans" cxnId="{7C9A4C6E-138A-45E5-AE98-F6CF2826A4A6}">
      <dgm:prSet/>
      <dgm:spPr/>
      <dgm:t>
        <a:bodyPr/>
        <a:lstStyle/>
        <a:p>
          <a:endParaRPr lang="en-US"/>
        </a:p>
      </dgm:t>
    </dgm:pt>
    <dgm:pt modelId="{AC95054A-3FCC-4F5D-B665-02346D252CB4}">
      <dgm:prSet phldrT="[Text]"/>
      <dgm:spPr/>
      <dgm:t>
        <a:bodyPr/>
        <a:lstStyle/>
        <a:p>
          <a:endParaRPr lang="en-US" dirty="0"/>
        </a:p>
      </dgm:t>
    </dgm:pt>
    <dgm:pt modelId="{2E271423-5574-410D-B4D4-3DB0B118F45E}" type="parTrans" cxnId="{415E1341-878D-4742-89C7-5D3F5E4E0328}">
      <dgm:prSet/>
      <dgm:spPr/>
      <dgm:t>
        <a:bodyPr/>
        <a:lstStyle/>
        <a:p>
          <a:endParaRPr lang="en-US"/>
        </a:p>
      </dgm:t>
    </dgm:pt>
    <dgm:pt modelId="{9A841A25-23B9-46D4-9CFF-0099C03A09C1}" type="sibTrans" cxnId="{415E1341-878D-4742-89C7-5D3F5E4E0328}">
      <dgm:prSet/>
      <dgm:spPr/>
      <dgm:t>
        <a:bodyPr/>
        <a:lstStyle/>
        <a:p>
          <a:endParaRPr lang="en-US"/>
        </a:p>
      </dgm:t>
    </dgm:pt>
    <dgm:pt modelId="{63B28B95-B2FB-4CD2-9AEF-763D5E3AA085}" type="pres">
      <dgm:prSet presAssocID="{1D165E8D-7A53-4354-B945-69D618F8195C}" presName="Name0" presStyleCnt="0">
        <dgm:presLayoutVars>
          <dgm:chMax val="1"/>
          <dgm:dir/>
          <dgm:animLvl val="ctr"/>
          <dgm:resizeHandles val="exact"/>
        </dgm:presLayoutVars>
      </dgm:prSet>
      <dgm:spPr/>
    </dgm:pt>
    <dgm:pt modelId="{3CB40103-A23B-4F82-9403-3EE97529009A}" type="pres">
      <dgm:prSet presAssocID="{EFFF5CC3-97CD-44BB-AC33-4D0D6F010902}" presName="centerShape" presStyleLbl="node0" presStyleIdx="0" presStyleCnt="1"/>
      <dgm:spPr/>
    </dgm:pt>
    <dgm:pt modelId="{EE85CA88-6168-4C18-B8B5-D0F5DA6DA2FD}" type="pres">
      <dgm:prSet presAssocID="{083FBB08-0DA7-47A6-8D94-8F833CD58F02}" presName="node" presStyleLbl="node1" presStyleIdx="0" presStyleCnt="5">
        <dgm:presLayoutVars>
          <dgm:bulletEnabled val="1"/>
        </dgm:presLayoutVars>
      </dgm:prSet>
      <dgm:spPr/>
    </dgm:pt>
    <dgm:pt modelId="{7849C59F-385A-4A7F-A37B-6DD9CA31913D}" type="pres">
      <dgm:prSet presAssocID="{083FBB08-0DA7-47A6-8D94-8F833CD58F02}" presName="dummy" presStyleCnt="0"/>
      <dgm:spPr/>
    </dgm:pt>
    <dgm:pt modelId="{B8229B02-0E62-4E4F-8A71-54234FD97F25}" type="pres">
      <dgm:prSet presAssocID="{D9F8C05B-228E-4BD1-8067-65251407B2CB}" presName="sibTrans" presStyleLbl="sibTrans2D1" presStyleIdx="0" presStyleCnt="5"/>
      <dgm:spPr/>
    </dgm:pt>
    <dgm:pt modelId="{8E5EAB03-9D92-4DC4-9681-285A93C8E520}" type="pres">
      <dgm:prSet presAssocID="{D7B3CCC9-9209-4650-A534-5584D27ABF80}" presName="node" presStyleLbl="node1" presStyleIdx="1" presStyleCnt="5">
        <dgm:presLayoutVars>
          <dgm:bulletEnabled val="1"/>
        </dgm:presLayoutVars>
      </dgm:prSet>
      <dgm:spPr/>
    </dgm:pt>
    <dgm:pt modelId="{F9F98D3B-5FB0-49B7-837E-E26E8D62F4F2}" type="pres">
      <dgm:prSet presAssocID="{D7B3CCC9-9209-4650-A534-5584D27ABF80}" presName="dummy" presStyleCnt="0"/>
      <dgm:spPr/>
    </dgm:pt>
    <dgm:pt modelId="{3BE9A93E-BB16-44D1-ABCF-E07EC8E60406}" type="pres">
      <dgm:prSet presAssocID="{5CB8984A-9C82-4284-AA3B-14EB51ED6293}" presName="sibTrans" presStyleLbl="sibTrans2D1" presStyleIdx="1" presStyleCnt="5"/>
      <dgm:spPr/>
    </dgm:pt>
    <dgm:pt modelId="{723789F7-A412-401D-AD23-17ED2F7F5F6A}" type="pres">
      <dgm:prSet presAssocID="{A74CAD65-2C59-4E45-B3AD-A5042905382D}" presName="node" presStyleLbl="node1" presStyleIdx="2" presStyleCnt="5">
        <dgm:presLayoutVars>
          <dgm:bulletEnabled val="1"/>
        </dgm:presLayoutVars>
      </dgm:prSet>
      <dgm:spPr/>
    </dgm:pt>
    <dgm:pt modelId="{A1ACE001-D25D-4BEB-BD62-5B2210FEA9CC}" type="pres">
      <dgm:prSet presAssocID="{A74CAD65-2C59-4E45-B3AD-A5042905382D}" presName="dummy" presStyleCnt="0"/>
      <dgm:spPr/>
    </dgm:pt>
    <dgm:pt modelId="{9F966B20-FDF7-4FA6-B09D-1485646E05AB}" type="pres">
      <dgm:prSet presAssocID="{C48EAF1C-E6E6-4661-B0C5-523368A2D0C9}" presName="sibTrans" presStyleLbl="sibTrans2D1" presStyleIdx="2" presStyleCnt="5"/>
      <dgm:spPr/>
    </dgm:pt>
    <dgm:pt modelId="{D7A73E82-62B8-4FB9-B11A-71E7B8D467B8}" type="pres">
      <dgm:prSet presAssocID="{DF0D465F-2BBA-4063-BAEF-7AA9360686BB}" presName="node" presStyleLbl="node1" presStyleIdx="3" presStyleCnt="5">
        <dgm:presLayoutVars>
          <dgm:bulletEnabled val="1"/>
        </dgm:presLayoutVars>
      </dgm:prSet>
      <dgm:spPr/>
    </dgm:pt>
    <dgm:pt modelId="{28C199AE-1EAC-4C18-82FE-E8182EB509FE}" type="pres">
      <dgm:prSet presAssocID="{DF0D465F-2BBA-4063-BAEF-7AA9360686BB}" presName="dummy" presStyleCnt="0"/>
      <dgm:spPr/>
    </dgm:pt>
    <dgm:pt modelId="{9645E722-EE1F-4516-82FC-E61C106E6EE5}" type="pres">
      <dgm:prSet presAssocID="{FE0B36BC-B339-4227-85C3-4E64421BE28F}" presName="sibTrans" presStyleLbl="sibTrans2D1" presStyleIdx="3" presStyleCnt="5"/>
      <dgm:spPr/>
    </dgm:pt>
    <dgm:pt modelId="{B878E0CD-BEF1-4652-A799-F64A889C824F}" type="pres">
      <dgm:prSet presAssocID="{AC95054A-3FCC-4F5D-B665-02346D252CB4}" presName="node" presStyleLbl="node1" presStyleIdx="4" presStyleCnt="5">
        <dgm:presLayoutVars>
          <dgm:bulletEnabled val="1"/>
        </dgm:presLayoutVars>
      </dgm:prSet>
      <dgm:spPr/>
    </dgm:pt>
    <dgm:pt modelId="{AF2D29CD-50B7-401E-A356-EE9EA75DEEFB}" type="pres">
      <dgm:prSet presAssocID="{AC95054A-3FCC-4F5D-B665-02346D252CB4}" presName="dummy" presStyleCnt="0"/>
      <dgm:spPr/>
    </dgm:pt>
    <dgm:pt modelId="{669550C9-91A8-4202-9CEE-6A039D49DE97}" type="pres">
      <dgm:prSet presAssocID="{9A841A25-23B9-46D4-9CFF-0099C03A09C1}" presName="sibTrans" presStyleLbl="sibTrans2D1" presStyleIdx="4" presStyleCnt="5"/>
      <dgm:spPr/>
    </dgm:pt>
  </dgm:ptLst>
  <dgm:cxnLst>
    <dgm:cxn modelId="{328E0411-FF17-45DF-9A73-1471D6C1FFED}" srcId="{EFFF5CC3-97CD-44BB-AC33-4D0D6F010902}" destId="{083FBB08-0DA7-47A6-8D94-8F833CD58F02}" srcOrd="0" destOrd="0" parTransId="{9EE3A740-A7F0-4798-85D7-E8E09F8042A7}" sibTransId="{D9F8C05B-228E-4BD1-8067-65251407B2CB}"/>
    <dgm:cxn modelId="{4E7B1911-F133-4031-A2C3-F680925949C5}" type="presOf" srcId="{AC95054A-3FCC-4F5D-B665-02346D252CB4}" destId="{B878E0CD-BEF1-4652-A799-F64A889C824F}" srcOrd="0" destOrd="0" presId="urn:microsoft.com/office/officeart/2005/8/layout/radial6"/>
    <dgm:cxn modelId="{4B9A701C-A79E-4DDC-82F1-41FB4A395E38}" type="presOf" srcId="{DF0D465F-2BBA-4063-BAEF-7AA9360686BB}" destId="{D7A73E82-62B8-4FB9-B11A-71E7B8D467B8}" srcOrd="0" destOrd="0" presId="urn:microsoft.com/office/officeart/2005/8/layout/radial6"/>
    <dgm:cxn modelId="{B7669036-AE70-4AE9-AB81-10F5CA434B2D}" type="presOf" srcId="{5CB8984A-9C82-4284-AA3B-14EB51ED6293}" destId="{3BE9A93E-BB16-44D1-ABCF-E07EC8E60406}" srcOrd="0" destOrd="0" presId="urn:microsoft.com/office/officeart/2005/8/layout/radial6"/>
    <dgm:cxn modelId="{7B876140-C17F-410E-B1D5-F6EAEBAA0498}" type="presOf" srcId="{9A841A25-23B9-46D4-9CFF-0099C03A09C1}" destId="{669550C9-91A8-4202-9CEE-6A039D49DE97}" srcOrd="0" destOrd="0" presId="urn:microsoft.com/office/officeart/2005/8/layout/radial6"/>
    <dgm:cxn modelId="{415E1341-878D-4742-89C7-5D3F5E4E0328}" srcId="{EFFF5CC3-97CD-44BB-AC33-4D0D6F010902}" destId="{AC95054A-3FCC-4F5D-B665-02346D252CB4}" srcOrd="4" destOrd="0" parTransId="{2E271423-5574-410D-B4D4-3DB0B118F45E}" sibTransId="{9A841A25-23B9-46D4-9CFF-0099C03A09C1}"/>
    <dgm:cxn modelId="{5A845D43-3ACA-4E2D-B99A-3D506756928C}" type="presOf" srcId="{A74CAD65-2C59-4E45-B3AD-A5042905382D}" destId="{723789F7-A412-401D-AD23-17ED2F7F5F6A}" srcOrd="0" destOrd="0" presId="urn:microsoft.com/office/officeart/2005/8/layout/radial6"/>
    <dgm:cxn modelId="{7C9A4C6E-138A-45E5-AE98-F6CF2826A4A6}" srcId="{EFFF5CC3-97CD-44BB-AC33-4D0D6F010902}" destId="{DF0D465F-2BBA-4063-BAEF-7AA9360686BB}" srcOrd="3" destOrd="0" parTransId="{AE1DB284-7091-4E2E-8F76-C1A09805E98A}" sibTransId="{FE0B36BC-B339-4227-85C3-4E64421BE28F}"/>
    <dgm:cxn modelId="{49B68B7F-CC13-4FC7-817C-501C20316E18}" type="presOf" srcId="{1D165E8D-7A53-4354-B945-69D618F8195C}" destId="{63B28B95-B2FB-4CD2-9AEF-763D5E3AA085}" srcOrd="0" destOrd="0" presId="urn:microsoft.com/office/officeart/2005/8/layout/radial6"/>
    <dgm:cxn modelId="{9B13AA9B-24B6-4282-A39E-FCCE62B0BCEE}" type="presOf" srcId="{EFFF5CC3-97CD-44BB-AC33-4D0D6F010902}" destId="{3CB40103-A23B-4F82-9403-3EE97529009A}" srcOrd="0" destOrd="0" presId="urn:microsoft.com/office/officeart/2005/8/layout/radial6"/>
    <dgm:cxn modelId="{87C1F5A1-10FF-4B2B-8793-B212715DA0B0}" type="presOf" srcId="{C48EAF1C-E6E6-4661-B0C5-523368A2D0C9}" destId="{9F966B20-FDF7-4FA6-B09D-1485646E05AB}" srcOrd="0" destOrd="0" presId="urn:microsoft.com/office/officeart/2005/8/layout/radial6"/>
    <dgm:cxn modelId="{21E16CB9-12B6-4C98-B380-0B8C0F40382F}" srcId="{EFFF5CC3-97CD-44BB-AC33-4D0D6F010902}" destId="{A74CAD65-2C59-4E45-B3AD-A5042905382D}" srcOrd="2" destOrd="0" parTransId="{47232F47-92DB-46C7-A7C7-F1A9CF21A659}" sibTransId="{C48EAF1C-E6E6-4661-B0C5-523368A2D0C9}"/>
    <dgm:cxn modelId="{2EC335D4-7D39-4EA3-A6E8-360984F2A14B}" srcId="{1D165E8D-7A53-4354-B945-69D618F8195C}" destId="{EFFF5CC3-97CD-44BB-AC33-4D0D6F010902}" srcOrd="0" destOrd="0" parTransId="{6700621C-CB89-4DE9-AB2F-24843708B14E}" sibTransId="{5D39D4A1-06C8-40A5-9A65-B18E2E2C74C2}"/>
    <dgm:cxn modelId="{0D900ED6-757A-4467-BFB6-FA3621DDE90F}" type="presOf" srcId="{D7B3CCC9-9209-4650-A534-5584D27ABF80}" destId="{8E5EAB03-9D92-4DC4-9681-285A93C8E520}" srcOrd="0" destOrd="0" presId="urn:microsoft.com/office/officeart/2005/8/layout/radial6"/>
    <dgm:cxn modelId="{21EDDDE0-889F-400F-86BD-0BEBF50512D2}" type="presOf" srcId="{D9F8C05B-228E-4BD1-8067-65251407B2CB}" destId="{B8229B02-0E62-4E4F-8A71-54234FD97F25}" srcOrd="0" destOrd="0" presId="urn:microsoft.com/office/officeart/2005/8/layout/radial6"/>
    <dgm:cxn modelId="{D312A7E2-C38F-4DDB-96DB-48DE7E8E9A1A}" srcId="{EFFF5CC3-97CD-44BB-AC33-4D0D6F010902}" destId="{D7B3CCC9-9209-4650-A534-5584D27ABF80}" srcOrd="1" destOrd="0" parTransId="{CA08A162-E335-445C-BC7C-5DC13B9F10F5}" sibTransId="{5CB8984A-9C82-4284-AA3B-14EB51ED6293}"/>
    <dgm:cxn modelId="{C14141F9-1134-4497-98EB-D382F167F83F}" type="presOf" srcId="{083FBB08-0DA7-47A6-8D94-8F833CD58F02}" destId="{EE85CA88-6168-4C18-B8B5-D0F5DA6DA2FD}" srcOrd="0" destOrd="0" presId="urn:microsoft.com/office/officeart/2005/8/layout/radial6"/>
    <dgm:cxn modelId="{41E18EFF-386A-4E5F-9356-8F6B394D0365}" type="presOf" srcId="{FE0B36BC-B339-4227-85C3-4E64421BE28F}" destId="{9645E722-EE1F-4516-82FC-E61C106E6EE5}" srcOrd="0" destOrd="0" presId="urn:microsoft.com/office/officeart/2005/8/layout/radial6"/>
    <dgm:cxn modelId="{9D2AA836-0383-43B8-B43A-E818FD68C5B9}" type="presParOf" srcId="{63B28B95-B2FB-4CD2-9AEF-763D5E3AA085}" destId="{3CB40103-A23B-4F82-9403-3EE97529009A}" srcOrd="0" destOrd="0" presId="urn:microsoft.com/office/officeart/2005/8/layout/radial6"/>
    <dgm:cxn modelId="{7725CF3A-C664-45D0-AF78-27B3F339D8A8}" type="presParOf" srcId="{63B28B95-B2FB-4CD2-9AEF-763D5E3AA085}" destId="{EE85CA88-6168-4C18-B8B5-D0F5DA6DA2FD}" srcOrd="1" destOrd="0" presId="urn:microsoft.com/office/officeart/2005/8/layout/radial6"/>
    <dgm:cxn modelId="{DE9DEE09-3620-4830-A40F-CF9AA61031C3}" type="presParOf" srcId="{63B28B95-B2FB-4CD2-9AEF-763D5E3AA085}" destId="{7849C59F-385A-4A7F-A37B-6DD9CA31913D}" srcOrd="2" destOrd="0" presId="urn:microsoft.com/office/officeart/2005/8/layout/radial6"/>
    <dgm:cxn modelId="{02D19240-74C2-48CE-9EA9-8C74D30158C6}" type="presParOf" srcId="{63B28B95-B2FB-4CD2-9AEF-763D5E3AA085}" destId="{B8229B02-0E62-4E4F-8A71-54234FD97F25}" srcOrd="3" destOrd="0" presId="urn:microsoft.com/office/officeart/2005/8/layout/radial6"/>
    <dgm:cxn modelId="{55618818-1A93-47C8-AC8D-93E6CBE511BB}" type="presParOf" srcId="{63B28B95-B2FB-4CD2-9AEF-763D5E3AA085}" destId="{8E5EAB03-9D92-4DC4-9681-285A93C8E520}" srcOrd="4" destOrd="0" presId="urn:microsoft.com/office/officeart/2005/8/layout/radial6"/>
    <dgm:cxn modelId="{19B14090-819B-454E-A018-9FA51173A374}" type="presParOf" srcId="{63B28B95-B2FB-4CD2-9AEF-763D5E3AA085}" destId="{F9F98D3B-5FB0-49B7-837E-E26E8D62F4F2}" srcOrd="5" destOrd="0" presId="urn:microsoft.com/office/officeart/2005/8/layout/radial6"/>
    <dgm:cxn modelId="{8107CF94-8A61-4DC2-80AD-B6EF8F076677}" type="presParOf" srcId="{63B28B95-B2FB-4CD2-9AEF-763D5E3AA085}" destId="{3BE9A93E-BB16-44D1-ABCF-E07EC8E60406}" srcOrd="6" destOrd="0" presId="urn:microsoft.com/office/officeart/2005/8/layout/radial6"/>
    <dgm:cxn modelId="{4C64F783-3153-4C7A-AEB5-0FC3A6A27CDD}" type="presParOf" srcId="{63B28B95-B2FB-4CD2-9AEF-763D5E3AA085}" destId="{723789F7-A412-401D-AD23-17ED2F7F5F6A}" srcOrd="7" destOrd="0" presId="urn:microsoft.com/office/officeart/2005/8/layout/radial6"/>
    <dgm:cxn modelId="{8A1CE674-B186-4572-A566-96046B7336C1}" type="presParOf" srcId="{63B28B95-B2FB-4CD2-9AEF-763D5E3AA085}" destId="{A1ACE001-D25D-4BEB-BD62-5B2210FEA9CC}" srcOrd="8" destOrd="0" presId="urn:microsoft.com/office/officeart/2005/8/layout/radial6"/>
    <dgm:cxn modelId="{49FE2D89-9959-483C-BC89-DF05922454B4}" type="presParOf" srcId="{63B28B95-B2FB-4CD2-9AEF-763D5E3AA085}" destId="{9F966B20-FDF7-4FA6-B09D-1485646E05AB}" srcOrd="9" destOrd="0" presId="urn:microsoft.com/office/officeart/2005/8/layout/radial6"/>
    <dgm:cxn modelId="{557A899B-6241-4E52-AD05-08C59A46D8A5}" type="presParOf" srcId="{63B28B95-B2FB-4CD2-9AEF-763D5E3AA085}" destId="{D7A73E82-62B8-4FB9-B11A-71E7B8D467B8}" srcOrd="10" destOrd="0" presId="urn:microsoft.com/office/officeart/2005/8/layout/radial6"/>
    <dgm:cxn modelId="{E1C73A67-30BC-4063-B9C5-F2A66FA4CB60}" type="presParOf" srcId="{63B28B95-B2FB-4CD2-9AEF-763D5E3AA085}" destId="{28C199AE-1EAC-4C18-82FE-E8182EB509FE}" srcOrd="11" destOrd="0" presId="urn:microsoft.com/office/officeart/2005/8/layout/radial6"/>
    <dgm:cxn modelId="{4E8CD519-C3A3-438F-B3C2-6D2901969E46}" type="presParOf" srcId="{63B28B95-B2FB-4CD2-9AEF-763D5E3AA085}" destId="{9645E722-EE1F-4516-82FC-E61C106E6EE5}" srcOrd="12" destOrd="0" presId="urn:microsoft.com/office/officeart/2005/8/layout/radial6"/>
    <dgm:cxn modelId="{2D2638DF-50EF-4D12-8417-EF43AD9DE9FC}" type="presParOf" srcId="{63B28B95-B2FB-4CD2-9AEF-763D5E3AA085}" destId="{B878E0CD-BEF1-4652-A799-F64A889C824F}" srcOrd="13" destOrd="0" presId="urn:microsoft.com/office/officeart/2005/8/layout/radial6"/>
    <dgm:cxn modelId="{FD5870C9-76F2-4637-ABE8-C6742BFD931A}" type="presParOf" srcId="{63B28B95-B2FB-4CD2-9AEF-763D5E3AA085}" destId="{AF2D29CD-50B7-401E-A356-EE9EA75DEEFB}" srcOrd="14" destOrd="0" presId="urn:microsoft.com/office/officeart/2005/8/layout/radial6"/>
    <dgm:cxn modelId="{788AD5D7-EC81-4A6D-B79C-612B7F91C429}" type="presParOf" srcId="{63B28B95-B2FB-4CD2-9AEF-763D5E3AA085}" destId="{669550C9-91A8-4202-9CEE-6A039D49DE97}" srcOrd="15" destOrd="0" presId="urn:microsoft.com/office/officeart/2005/8/layout/radial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5467C8-028B-4F4E-9AE1-ACE6447CDCF1}">
      <dsp:nvSpPr>
        <dsp:cNvPr id="0" name=""/>
        <dsp:cNvSpPr/>
      </dsp:nvSpPr>
      <dsp:spPr>
        <a:xfrm rot="5400000">
          <a:off x="5767627" y="-2541823"/>
          <a:ext cx="439047" cy="5634966"/>
        </a:xfrm>
        <a:prstGeom prst="round2SameRect">
          <a:avLst/>
        </a:prstGeom>
        <a:solidFill>
          <a:schemeClr val="accent5">
            <a:tint val="40000"/>
            <a:alpha val="90000"/>
            <a:hueOff val="0"/>
            <a:satOff val="0"/>
            <a:lumOff val="0"/>
            <a:alphaOff val="0"/>
          </a:schemeClr>
        </a:solidFill>
        <a:ln w="6350" cap="flat" cmpd="sng" algn="ctr">
          <a:solidFill>
            <a:schemeClr val="accent5">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45720" tIns="22860" rIns="45720" bIns="22860" numCol="1" spcCol="1270" anchor="ctr" anchorCtr="0">
          <a:noAutofit/>
        </a:bodyPr>
        <a:lstStyle/>
        <a:p>
          <a:pPr marL="114300" lvl="1" indent="-114300" algn="l" defTabSz="533400">
            <a:lnSpc>
              <a:spcPct val="90000"/>
            </a:lnSpc>
            <a:spcBef>
              <a:spcPct val="0"/>
            </a:spcBef>
            <a:spcAft>
              <a:spcPct val="15000"/>
            </a:spcAft>
            <a:buFont typeface="Arial" panose="020B0604020202020204" pitchFamily="34" charset="0"/>
            <a:buChar char="•"/>
          </a:pPr>
          <a:r>
            <a:rPr lang="en-US" sz="1200" kern="1200" dirty="0"/>
            <a:t>Understanding the dataset by analyzing tables, attributes, and data consistency.</a:t>
          </a:r>
        </a:p>
      </dsp:txBody>
      <dsp:txXfrm rot="-5400000">
        <a:off x="3169668" y="77569"/>
        <a:ext cx="5613533" cy="396181"/>
      </dsp:txXfrm>
    </dsp:sp>
    <dsp:sp modelId="{A51F547B-34F5-4589-8DBF-8B882F8E01BD}">
      <dsp:nvSpPr>
        <dsp:cNvPr id="0" name=""/>
        <dsp:cNvSpPr/>
      </dsp:nvSpPr>
      <dsp:spPr>
        <a:xfrm>
          <a:off x="0" y="1255"/>
          <a:ext cx="3169668" cy="548809"/>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3820" tIns="41910" rIns="83820" bIns="41910" numCol="1" spcCol="1270" anchor="ctr" anchorCtr="0">
          <a:noAutofit/>
        </a:bodyPr>
        <a:lstStyle/>
        <a:p>
          <a:pPr marL="0" lvl="0" indent="0" algn="ctr" defTabSz="977900">
            <a:lnSpc>
              <a:spcPct val="90000"/>
            </a:lnSpc>
            <a:spcBef>
              <a:spcPct val="0"/>
            </a:spcBef>
            <a:spcAft>
              <a:spcPct val="35000"/>
            </a:spcAft>
            <a:buNone/>
          </a:pPr>
          <a:r>
            <a:rPr lang="en-US" sz="2200" b="1" kern="1200" dirty="0">
              <a:solidFill>
                <a:schemeClr val="tx1"/>
              </a:solidFill>
            </a:rPr>
            <a:t>Data Assessment</a:t>
          </a:r>
        </a:p>
      </dsp:txBody>
      <dsp:txXfrm>
        <a:off x="26791" y="28046"/>
        <a:ext cx="3116086" cy="495227"/>
      </dsp:txXfrm>
    </dsp:sp>
    <dsp:sp modelId="{12E2A948-AA88-43FE-A944-C82DD35FACFD}">
      <dsp:nvSpPr>
        <dsp:cNvPr id="0" name=""/>
        <dsp:cNvSpPr/>
      </dsp:nvSpPr>
      <dsp:spPr>
        <a:xfrm rot="5400000">
          <a:off x="5767627" y="-1965572"/>
          <a:ext cx="439047" cy="5634966"/>
        </a:xfrm>
        <a:prstGeom prst="round2SameRect">
          <a:avLst/>
        </a:prstGeom>
        <a:solidFill>
          <a:schemeClr val="accent5">
            <a:tint val="40000"/>
            <a:alpha val="90000"/>
            <a:hueOff val="2842332"/>
            <a:satOff val="-6224"/>
            <a:lumOff val="-3478"/>
            <a:alphaOff val="0"/>
          </a:schemeClr>
        </a:solidFill>
        <a:ln w="6350" cap="flat" cmpd="sng" algn="ctr">
          <a:solidFill>
            <a:schemeClr val="accent5">
              <a:tint val="40000"/>
              <a:alpha val="90000"/>
              <a:hueOff val="2842332"/>
              <a:satOff val="-6224"/>
              <a:lumOff val="-3478"/>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45720" tIns="22860" rIns="45720" bIns="22860" numCol="1" spcCol="1270" anchor="ctr" anchorCtr="0">
          <a:noAutofit/>
        </a:bodyPr>
        <a:lstStyle/>
        <a:p>
          <a:pPr marL="114300" lvl="1" indent="-114300" algn="l" defTabSz="533400">
            <a:lnSpc>
              <a:spcPct val="90000"/>
            </a:lnSpc>
            <a:spcBef>
              <a:spcPct val="0"/>
            </a:spcBef>
            <a:spcAft>
              <a:spcPct val="15000"/>
            </a:spcAft>
            <a:buFont typeface="Arial" panose="020B0604020202020204" pitchFamily="34" charset="0"/>
            <a:buChar char="•"/>
          </a:pPr>
          <a:r>
            <a:rPr lang="en-US" sz="1200" kern="1200" dirty="0"/>
            <a:t>Identifying countries, cities, and states with lower competition and higher potential for new restaurants.</a:t>
          </a:r>
        </a:p>
      </dsp:txBody>
      <dsp:txXfrm rot="-5400000">
        <a:off x="3169668" y="653820"/>
        <a:ext cx="5613533" cy="396181"/>
      </dsp:txXfrm>
    </dsp:sp>
    <dsp:sp modelId="{11C508F2-1690-4420-BCA0-DE38CA40A7DB}">
      <dsp:nvSpPr>
        <dsp:cNvPr id="0" name=""/>
        <dsp:cNvSpPr/>
      </dsp:nvSpPr>
      <dsp:spPr>
        <a:xfrm>
          <a:off x="0" y="577505"/>
          <a:ext cx="3169668" cy="548809"/>
        </a:xfrm>
        <a:prstGeom prst="roundRect">
          <a:avLst/>
        </a:prstGeom>
        <a:gradFill rotWithShape="0">
          <a:gsLst>
            <a:gs pos="0">
              <a:schemeClr val="accent5">
                <a:hueOff val="2808140"/>
                <a:satOff val="-4675"/>
                <a:lumOff val="-12500"/>
                <a:alphaOff val="0"/>
                <a:satMod val="103000"/>
                <a:lumMod val="102000"/>
                <a:tint val="94000"/>
              </a:schemeClr>
            </a:gs>
            <a:gs pos="50000">
              <a:schemeClr val="accent5">
                <a:hueOff val="2808140"/>
                <a:satOff val="-4675"/>
                <a:lumOff val="-12500"/>
                <a:alphaOff val="0"/>
                <a:satMod val="110000"/>
                <a:lumMod val="100000"/>
                <a:shade val="100000"/>
              </a:schemeClr>
            </a:gs>
            <a:gs pos="100000">
              <a:schemeClr val="accent5">
                <a:hueOff val="2808140"/>
                <a:satOff val="-4675"/>
                <a:lumOff val="-1250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3820" tIns="41910" rIns="83820" bIns="41910" numCol="1" spcCol="1270" anchor="ctr" anchorCtr="0">
          <a:noAutofit/>
        </a:bodyPr>
        <a:lstStyle/>
        <a:p>
          <a:pPr marL="0" lvl="0" indent="0" algn="ctr" defTabSz="977900">
            <a:lnSpc>
              <a:spcPct val="90000"/>
            </a:lnSpc>
            <a:spcBef>
              <a:spcPct val="0"/>
            </a:spcBef>
            <a:spcAft>
              <a:spcPct val="35000"/>
            </a:spcAft>
            <a:buNone/>
          </a:pPr>
          <a:r>
            <a:rPr lang="en-US" sz="2200" b="1" kern="1200" dirty="0">
              <a:solidFill>
                <a:schemeClr val="tx1"/>
              </a:solidFill>
            </a:rPr>
            <a:t>Market Insights</a:t>
          </a:r>
        </a:p>
      </dsp:txBody>
      <dsp:txXfrm>
        <a:off x="26791" y="604296"/>
        <a:ext cx="3116086" cy="495227"/>
      </dsp:txXfrm>
    </dsp:sp>
    <dsp:sp modelId="{8E9467B9-560F-4C42-8468-9E46F2756964}">
      <dsp:nvSpPr>
        <dsp:cNvPr id="0" name=""/>
        <dsp:cNvSpPr/>
      </dsp:nvSpPr>
      <dsp:spPr>
        <a:xfrm rot="5400000">
          <a:off x="5767627" y="-1389322"/>
          <a:ext cx="439047" cy="5634966"/>
        </a:xfrm>
        <a:prstGeom prst="round2SameRect">
          <a:avLst/>
        </a:prstGeom>
        <a:solidFill>
          <a:schemeClr val="accent5">
            <a:tint val="40000"/>
            <a:alpha val="90000"/>
            <a:hueOff val="5684663"/>
            <a:satOff val="-12447"/>
            <a:lumOff val="-6955"/>
            <a:alphaOff val="0"/>
          </a:schemeClr>
        </a:solidFill>
        <a:ln w="6350" cap="flat" cmpd="sng" algn="ctr">
          <a:solidFill>
            <a:schemeClr val="accent5">
              <a:tint val="40000"/>
              <a:alpha val="90000"/>
              <a:hueOff val="5684663"/>
              <a:satOff val="-12447"/>
              <a:lumOff val="-6955"/>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45720" tIns="22860" rIns="45720" bIns="22860" numCol="1" spcCol="1270" anchor="ctr" anchorCtr="0">
          <a:noAutofit/>
        </a:bodyPr>
        <a:lstStyle/>
        <a:p>
          <a:pPr marL="114300" lvl="1" indent="-114300" algn="l" defTabSz="533400">
            <a:lnSpc>
              <a:spcPct val="90000"/>
            </a:lnSpc>
            <a:spcBef>
              <a:spcPct val="0"/>
            </a:spcBef>
            <a:spcAft>
              <a:spcPct val="15000"/>
            </a:spcAft>
            <a:buFont typeface="Arial" panose="020B0604020202020204" pitchFamily="34" charset="0"/>
            <a:buChar char="•"/>
          </a:pPr>
          <a:r>
            <a:rPr lang="en-US" sz="1200" kern="1200" dirty="0"/>
            <a:t>Evaluating the impact of pricing, online delivery, table booking, and cuisine choices on restaurant ratings.</a:t>
          </a:r>
        </a:p>
      </dsp:txBody>
      <dsp:txXfrm rot="-5400000">
        <a:off x="3169668" y="1230070"/>
        <a:ext cx="5613533" cy="396181"/>
      </dsp:txXfrm>
    </dsp:sp>
    <dsp:sp modelId="{DC143FB2-BA74-4427-9CC0-9DC5E64B6873}">
      <dsp:nvSpPr>
        <dsp:cNvPr id="0" name=""/>
        <dsp:cNvSpPr/>
      </dsp:nvSpPr>
      <dsp:spPr>
        <a:xfrm>
          <a:off x="0" y="1153755"/>
          <a:ext cx="3169668" cy="548809"/>
        </a:xfrm>
        <a:prstGeom prst="roundRect">
          <a:avLst/>
        </a:prstGeom>
        <a:gradFill rotWithShape="0">
          <a:gsLst>
            <a:gs pos="0">
              <a:schemeClr val="accent5">
                <a:hueOff val="5616280"/>
                <a:satOff val="-9350"/>
                <a:lumOff val="-25000"/>
                <a:alphaOff val="0"/>
                <a:satMod val="103000"/>
                <a:lumMod val="102000"/>
                <a:tint val="94000"/>
              </a:schemeClr>
            </a:gs>
            <a:gs pos="50000">
              <a:schemeClr val="accent5">
                <a:hueOff val="5616280"/>
                <a:satOff val="-9350"/>
                <a:lumOff val="-25000"/>
                <a:alphaOff val="0"/>
                <a:satMod val="110000"/>
                <a:lumMod val="100000"/>
                <a:shade val="100000"/>
              </a:schemeClr>
            </a:gs>
            <a:gs pos="100000">
              <a:schemeClr val="accent5">
                <a:hueOff val="5616280"/>
                <a:satOff val="-9350"/>
                <a:lumOff val="-2500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3820" tIns="41910" rIns="83820" bIns="41910" numCol="1" spcCol="1270" anchor="ctr" anchorCtr="0">
          <a:noAutofit/>
        </a:bodyPr>
        <a:lstStyle/>
        <a:p>
          <a:pPr marL="0" lvl="0" indent="0" algn="ctr" defTabSz="977900">
            <a:lnSpc>
              <a:spcPct val="90000"/>
            </a:lnSpc>
            <a:spcBef>
              <a:spcPct val="0"/>
            </a:spcBef>
            <a:spcAft>
              <a:spcPct val="35000"/>
            </a:spcAft>
            <a:buNone/>
          </a:pPr>
          <a:r>
            <a:rPr lang="en-US" sz="2200" b="1" kern="1200" dirty="0">
              <a:solidFill>
                <a:schemeClr val="tx1"/>
              </a:solidFill>
            </a:rPr>
            <a:t>Consumer Preferences</a:t>
          </a:r>
        </a:p>
      </dsp:txBody>
      <dsp:txXfrm>
        <a:off x="26791" y="1180546"/>
        <a:ext cx="3116086" cy="495227"/>
      </dsp:txXfrm>
    </dsp:sp>
    <dsp:sp modelId="{C4984955-29F5-4769-90AA-F3869DF60137}">
      <dsp:nvSpPr>
        <dsp:cNvPr id="0" name=""/>
        <dsp:cNvSpPr/>
      </dsp:nvSpPr>
      <dsp:spPr>
        <a:xfrm rot="5400000">
          <a:off x="5767627" y="-813072"/>
          <a:ext cx="439047" cy="5634966"/>
        </a:xfrm>
        <a:prstGeom prst="round2SameRect">
          <a:avLst/>
        </a:prstGeom>
        <a:solidFill>
          <a:schemeClr val="accent5">
            <a:tint val="40000"/>
            <a:alpha val="90000"/>
            <a:hueOff val="8526995"/>
            <a:satOff val="-18671"/>
            <a:lumOff val="-10433"/>
            <a:alphaOff val="0"/>
          </a:schemeClr>
        </a:solidFill>
        <a:ln w="6350" cap="flat" cmpd="sng" algn="ctr">
          <a:solidFill>
            <a:schemeClr val="accent5">
              <a:tint val="40000"/>
              <a:alpha val="90000"/>
              <a:hueOff val="8526995"/>
              <a:satOff val="-18671"/>
              <a:lumOff val="-10433"/>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45720" tIns="22860" rIns="45720" bIns="22860" numCol="1" spcCol="1270" anchor="ctr" anchorCtr="0">
          <a:noAutofit/>
        </a:bodyPr>
        <a:lstStyle/>
        <a:p>
          <a:pPr marL="114300" lvl="1" indent="-114300" algn="l" defTabSz="533400">
            <a:lnSpc>
              <a:spcPct val="90000"/>
            </a:lnSpc>
            <a:spcBef>
              <a:spcPct val="0"/>
            </a:spcBef>
            <a:spcAft>
              <a:spcPct val="15000"/>
            </a:spcAft>
            <a:buFont typeface="Arial" panose="020B0604020202020204" pitchFamily="34" charset="0"/>
            <a:buChar char="•"/>
          </a:pPr>
          <a:r>
            <a:rPr lang="en-US" sz="1200" kern="1200" dirty="0"/>
            <a:t>Identifying key competitors and assessing their ratings, pricing strategies, and customer feedback.</a:t>
          </a:r>
        </a:p>
      </dsp:txBody>
      <dsp:txXfrm rot="-5400000">
        <a:off x="3169668" y="1806320"/>
        <a:ext cx="5613533" cy="396181"/>
      </dsp:txXfrm>
    </dsp:sp>
    <dsp:sp modelId="{AB8A1E9B-346F-480F-AE71-BAF5EC8D75BB}">
      <dsp:nvSpPr>
        <dsp:cNvPr id="0" name=""/>
        <dsp:cNvSpPr/>
      </dsp:nvSpPr>
      <dsp:spPr>
        <a:xfrm>
          <a:off x="0" y="1730005"/>
          <a:ext cx="3169668" cy="548809"/>
        </a:xfrm>
        <a:prstGeom prst="roundRect">
          <a:avLst/>
        </a:prstGeom>
        <a:gradFill rotWithShape="0">
          <a:gsLst>
            <a:gs pos="0">
              <a:schemeClr val="accent5">
                <a:hueOff val="8424419"/>
                <a:satOff val="-14026"/>
                <a:lumOff val="-37500"/>
                <a:alphaOff val="0"/>
                <a:satMod val="103000"/>
                <a:lumMod val="102000"/>
                <a:tint val="94000"/>
              </a:schemeClr>
            </a:gs>
            <a:gs pos="50000">
              <a:schemeClr val="accent5">
                <a:hueOff val="8424419"/>
                <a:satOff val="-14026"/>
                <a:lumOff val="-37500"/>
                <a:alphaOff val="0"/>
                <a:satMod val="110000"/>
                <a:lumMod val="100000"/>
                <a:shade val="100000"/>
              </a:schemeClr>
            </a:gs>
            <a:gs pos="100000">
              <a:schemeClr val="accent5">
                <a:hueOff val="8424419"/>
                <a:satOff val="-14026"/>
                <a:lumOff val="-3750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3820" tIns="41910" rIns="83820" bIns="41910" numCol="1" spcCol="1270" anchor="ctr" anchorCtr="0">
          <a:noAutofit/>
        </a:bodyPr>
        <a:lstStyle/>
        <a:p>
          <a:pPr marL="0" lvl="0" indent="0" algn="ctr" defTabSz="977900">
            <a:lnSpc>
              <a:spcPct val="90000"/>
            </a:lnSpc>
            <a:spcBef>
              <a:spcPct val="0"/>
            </a:spcBef>
            <a:spcAft>
              <a:spcPct val="35000"/>
            </a:spcAft>
            <a:buNone/>
          </a:pPr>
          <a:r>
            <a:rPr lang="en-US" sz="2200" b="1" kern="1200" dirty="0">
              <a:solidFill>
                <a:schemeClr val="tx1"/>
              </a:solidFill>
            </a:rPr>
            <a:t>Competitor Analysis</a:t>
          </a:r>
        </a:p>
      </dsp:txBody>
      <dsp:txXfrm>
        <a:off x="26791" y="1756796"/>
        <a:ext cx="3116086" cy="495227"/>
      </dsp:txXfrm>
    </dsp:sp>
    <dsp:sp modelId="{8BC04774-B8C9-428E-AFA6-3E39DB1F9882}">
      <dsp:nvSpPr>
        <dsp:cNvPr id="0" name=""/>
        <dsp:cNvSpPr/>
      </dsp:nvSpPr>
      <dsp:spPr>
        <a:xfrm rot="5400000">
          <a:off x="5767627" y="-236822"/>
          <a:ext cx="439047" cy="5634966"/>
        </a:xfrm>
        <a:prstGeom prst="round2SameRect">
          <a:avLst/>
        </a:prstGeom>
        <a:solidFill>
          <a:schemeClr val="accent5">
            <a:tint val="40000"/>
            <a:alpha val="90000"/>
            <a:hueOff val="11369326"/>
            <a:satOff val="-24894"/>
            <a:lumOff val="-13911"/>
            <a:alphaOff val="0"/>
          </a:schemeClr>
        </a:solidFill>
        <a:ln w="6350" cap="flat" cmpd="sng" algn="ctr">
          <a:solidFill>
            <a:schemeClr val="accent5">
              <a:tint val="40000"/>
              <a:alpha val="90000"/>
              <a:hueOff val="11369326"/>
              <a:satOff val="-24894"/>
              <a:lumOff val="-13911"/>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49530" tIns="24765" rIns="49530" bIns="24765" numCol="1" spcCol="1270" anchor="ctr" anchorCtr="0">
          <a:noAutofit/>
        </a:bodyPr>
        <a:lstStyle/>
        <a:p>
          <a:pPr marL="114300" lvl="1" indent="-114300" algn="l" defTabSz="577850">
            <a:lnSpc>
              <a:spcPct val="90000"/>
            </a:lnSpc>
            <a:spcBef>
              <a:spcPct val="0"/>
            </a:spcBef>
            <a:spcAft>
              <a:spcPct val="15000"/>
            </a:spcAft>
            <a:buFont typeface="Arial" panose="020B0604020202020204" pitchFamily="34" charset="0"/>
            <a:buChar char="•"/>
          </a:pPr>
          <a:r>
            <a:rPr lang="en-US" sz="1300" kern="1200">
              <a:latin typeface="Univers Condensed Light"/>
              <a:ea typeface="+mn-ea"/>
              <a:cs typeface="+mn-cs"/>
            </a:rPr>
            <a:t>Analyzing expenditure </a:t>
          </a:r>
          <a:r>
            <a:rPr lang="en-US" sz="1300" kern="1200"/>
            <a:t>trends in different countries to maintain cost-effective expansion.</a:t>
          </a:r>
          <a:endParaRPr lang="en-US" sz="1300" kern="1200" dirty="0"/>
        </a:p>
      </dsp:txBody>
      <dsp:txXfrm rot="-5400000">
        <a:off x="3169668" y="2382570"/>
        <a:ext cx="5613533" cy="396181"/>
      </dsp:txXfrm>
    </dsp:sp>
    <dsp:sp modelId="{FC6DE676-3598-4936-ACCB-823D38517CDF}">
      <dsp:nvSpPr>
        <dsp:cNvPr id="0" name=""/>
        <dsp:cNvSpPr/>
      </dsp:nvSpPr>
      <dsp:spPr>
        <a:xfrm>
          <a:off x="0" y="2306256"/>
          <a:ext cx="3169668" cy="548809"/>
        </a:xfrm>
        <a:prstGeom prst="roundRect">
          <a:avLst/>
        </a:prstGeom>
        <a:gradFill rotWithShape="0">
          <a:gsLst>
            <a:gs pos="0">
              <a:schemeClr val="accent5">
                <a:hueOff val="11232559"/>
                <a:satOff val="-18701"/>
                <a:lumOff val="-50000"/>
                <a:alphaOff val="0"/>
                <a:satMod val="103000"/>
                <a:lumMod val="102000"/>
                <a:tint val="94000"/>
              </a:schemeClr>
            </a:gs>
            <a:gs pos="50000">
              <a:schemeClr val="accent5">
                <a:hueOff val="11232559"/>
                <a:satOff val="-18701"/>
                <a:lumOff val="-50000"/>
                <a:alphaOff val="0"/>
                <a:satMod val="110000"/>
                <a:lumMod val="100000"/>
                <a:shade val="100000"/>
              </a:schemeClr>
            </a:gs>
            <a:gs pos="100000">
              <a:schemeClr val="accent5">
                <a:hueOff val="11232559"/>
                <a:satOff val="-18701"/>
                <a:lumOff val="-5000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3820" tIns="41910" rIns="83820" bIns="41910" numCol="1" spcCol="1270" anchor="ctr" anchorCtr="0">
          <a:noAutofit/>
        </a:bodyPr>
        <a:lstStyle/>
        <a:p>
          <a:pPr marL="0" lvl="0" indent="0" algn="ctr" defTabSz="977900">
            <a:lnSpc>
              <a:spcPct val="90000"/>
            </a:lnSpc>
            <a:spcBef>
              <a:spcPct val="0"/>
            </a:spcBef>
            <a:spcAft>
              <a:spcPct val="35000"/>
            </a:spcAft>
            <a:buNone/>
          </a:pPr>
          <a:r>
            <a:rPr lang="en-US" sz="2200" b="1" kern="1200" dirty="0">
              <a:solidFill>
                <a:schemeClr val="tx1"/>
              </a:solidFill>
            </a:rPr>
            <a:t>Financial Considerations</a:t>
          </a:r>
        </a:p>
      </dsp:txBody>
      <dsp:txXfrm>
        <a:off x="26791" y="2333047"/>
        <a:ext cx="3116086" cy="49522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9550C9-91A8-4202-9CEE-6A039D49DE97}">
      <dsp:nvSpPr>
        <dsp:cNvPr id="0" name=""/>
        <dsp:cNvSpPr/>
      </dsp:nvSpPr>
      <dsp:spPr>
        <a:xfrm>
          <a:off x="1616155" y="612063"/>
          <a:ext cx="4083969" cy="4083969"/>
        </a:xfrm>
        <a:prstGeom prst="blockArc">
          <a:avLst>
            <a:gd name="adj1" fmla="val 11880000"/>
            <a:gd name="adj2" fmla="val 16200000"/>
            <a:gd name="adj3" fmla="val 4638"/>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645E722-EE1F-4516-82FC-E61C106E6EE5}">
      <dsp:nvSpPr>
        <dsp:cNvPr id="0" name=""/>
        <dsp:cNvSpPr/>
      </dsp:nvSpPr>
      <dsp:spPr>
        <a:xfrm>
          <a:off x="1616155" y="612063"/>
          <a:ext cx="4083969" cy="4083969"/>
        </a:xfrm>
        <a:prstGeom prst="blockArc">
          <a:avLst>
            <a:gd name="adj1" fmla="val 7560000"/>
            <a:gd name="adj2" fmla="val 11880000"/>
            <a:gd name="adj3" fmla="val 4638"/>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F966B20-FDF7-4FA6-B09D-1485646E05AB}">
      <dsp:nvSpPr>
        <dsp:cNvPr id="0" name=""/>
        <dsp:cNvSpPr/>
      </dsp:nvSpPr>
      <dsp:spPr>
        <a:xfrm>
          <a:off x="1616155" y="612063"/>
          <a:ext cx="4083969" cy="4083969"/>
        </a:xfrm>
        <a:prstGeom prst="blockArc">
          <a:avLst>
            <a:gd name="adj1" fmla="val 3240000"/>
            <a:gd name="adj2" fmla="val 7560000"/>
            <a:gd name="adj3" fmla="val 4638"/>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BE9A93E-BB16-44D1-ABCF-E07EC8E60406}">
      <dsp:nvSpPr>
        <dsp:cNvPr id="0" name=""/>
        <dsp:cNvSpPr/>
      </dsp:nvSpPr>
      <dsp:spPr>
        <a:xfrm>
          <a:off x="1616155" y="612063"/>
          <a:ext cx="4083969" cy="4083969"/>
        </a:xfrm>
        <a:prstGeom prst="blockArc">
          <a:avLst>
            <a:gd name="adj1" fmla="val 20520000"/>
            <a:gd name="adj2" fmla="val 3240000"/>
            <a:gd name="adj3" fmla="val 4638"/>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B8229B02-0E62-4E4F-8A71-54234FD97F25}">
      <dsp:nvSpPr>
        <dsp:cNvPr id="0" name=""/>
        <dsp:cNvSpPr/>
      </dsp:nvSpPr>
      <dsp:spPr>
        <a:xfrm>
          <a:off x="1616155" y="612063"/>
          <a:ext cx="4083969" cy="4083969"/>
        </a:xfrm>
        <a:prstGeom prst="blockArc">
          <a:avLst>
            <a:gd name="adj1" fmla="val 16200000"/>
            <a:gd name="adj2" fmla="val 20520000"/>
            <a:gd name="adj3" fmla="val 4638"/>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CB40103-A23B-4F82-9403-3EE97529009A}">
      <dsp:nvSpPr>
        <dsp:cNvPr id="0" name=""/>
        <dsp:cNvSpPr/>
      </dsp:nvSpPr>
      <dsp:spPr>
        <a:xfrm>
          <a:off x="2718598" y="1714506"/>
          <a:ext cx="1879083" cy="1879083"/>
        </a:xfrm>
        <a:prstGeom prst="ellipse">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9690" tIns="59690" rIns="59690" bIns="59690" numCol="1" spcCol="1270" anchor="ctr" anchorCtr="0">
          <a:noAutofit/>
        </a:bodyPr>
        <a:lstStyle/>
        <a:p>
          <a:pPr marL="0" lvl="0" indent="0" algn="ctr" defTabSz="2089150">
            <a:lnSpc>
              <a:spcPct val="90000"/>
            </a:lnSpc>
            <a:spcBef>
              <a:spcPct val="0"/>
            </a:spcBef>
            <a:spcAft>
              <a:spcPct val="35000"/>
            </a:spcAft>
            <a:buNone/>
          </a:pPr>
          <a:endParaRPr lang="en-US" sz="4700" kern="1200"/>
        </a:p>
      </dsp:txBody>
      <dsp:txXfrm>
        <a:off x="2993783" y="1989691"/>
        <a:ext cx="1328713" cy="1328713"/>
      </dsp:txXfrm>
    </dsp:sp>
    <dsp:sp modelId="{EE85CA88-6168-4C18-B8B5-D0F5DA6DA2FD}">
      <dsp:nvSpPr>
        <dsp:cNvPr id="0" name=""/>
        <dsp:cNvSpPr/>
      </dsp:nvSpPr>
      <dsp:spPr>
        <a:xfrm>
          <a:off x="3000461" y="1737"/>
          <a:ext cx="1315358" cy="1315358"/>
        </a:xfrm>
        <a:prstGeom prst="ellipse">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1466850">
            <a:lnSpc>
              <a:spcPct val="90000"/>
            </a:lnSpc>
            <a:spcBef>
              <a:spcPct val="0"/>
            </a:spcBef>
            <a:spcAft>
              <a:spcPct val="35000"/>
            </a:spcAft>
            <a:buNone/>
          </a:pPr>
          <a:endParaRPr lang="en-US" sz="3300" kern="1200"/>
        </a:p>
      </dsp:txBody>
      <dsp:txXfrm>
        <a:off x="3193091" y="194367"/>
        <a:ext cx="930098" cy="930098"/>
      </dsp:txXfrm>
    </dsp:sp>
    <dsp:sp modelId="{8E5EAB03-9D92-4DC4-9681-285A93C8E520}">
      <dsp:nvSpPr>
        <dsp:cNvPr id="0" name=""/>
        <dsp:cNvSpPr/>
      </dsp:nvSpPr>
      <dsp:spPr>
        <a:xfrm>
          <a:off x="4897468" y="1379994"/>
          <a:ext cx="1315358" cy="1315358"/>
        </a:xfrm>
        <a:prstGeom prst="ellipse">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1466850">
            <a:lnSpc>
              <a:spcPct val="90000"/>
            </a:lnSpc>
            <a:spcBef>
              <a:spcPct val="0"/>
            </a:spcBef>
            <a:spcAft>
              <a:spcPct val="35000"/>
            </a:spcAft>
            <a:buNone/>
          </a:pPr>
          <a:endParaRPr lang="en-US" sz="3300" kern="1200"/>
        </a:p>
      </dsp:txBody>
      <dsp:txXfrm>
        <a:off x="5090098" y="1572624"/>
        <a:ext cx="930098" cy="930098"/>
      </dsp:txXfrm>
    </dsp:sp>
    <dsp:sp modelId="{723789F7-A412-401D-AD23-17ED2F7F5F6A}">
      <dsp:nvSpPr>
        <dsp:cNvPr id="0" name=""/>
        <dsp:cNvSpPr/>
      </dsp:nvSpPr>
      <dsp:spPr>
        <a:xfrm>
          <a:off x="4172876" y="3610060"/>
          <a:ext cx="1315358" cy="1315358"/>
        </a:xfrm>
        <a:prstGeom prst="ellipse">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1466850">
            <a:lnSpc>
              <a:spcPct val="90000"/>
            </a:lnSpc>
            <a:spcBef>
              <a:spcPct val="0"/>
            </a:spcBef>
            <a:spcAft>
              <a:spcPct val="35000"/>
            </a:spcAft>
            <a:buNone/>
          </a:pPr>
          <a:endParaRPr lang="en-US" sz="3300" kern="1200"/>
        </a:p>
      </dsp:txBody>
      <dsp:txXfrm>
        <a:off x="4365506" y="3802690"/>
        <a:ext cx="930098" cy="930098"/>
      </dsp:txXfrm>
    </dsp:sp>
    <dsp:sp modelId="{D7A73E82-62B8-4FB9-B11A-71E7B8D467B8}">
      <dsp:nvSpPr>
        <dsp:cNvPr id="0" name=""/>
        <dsp:cNvSpPr/>
      </dsp:nvSpPr>
      <dsp:spPr>
        <a:xfrm>
          <a:off x="1828045" y="3610060"/>
          <a:ext cx="1315358" cy="1315358"/>
        </a:xfrm>
        <a:prstGeom prst="ellipse">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1466850">
            <a:lnSpc>
              <a:spcPct val="90000"/>
            </a:lnSpc>
            <a:spcBef>
              <a:spcPct val="0"/>
            </a:spcBef>
            <a:spcAft>
              <a:spcPct val="35000"/>
            </a:spcAft>
            <a:buNone/>
          </a:pPr>
          <a:endParaRPr lang="en-US" sz="3300" kern="1200" dirty="0"/>
        </a:p>
      </dsp:txBody>
      <dsp:txXfrm>
        <a:off x="2020675" y="3802690"/>
        <a:ext cx="930098" cy="930098"/>
      </dsp:txXfrm>
    </dsp:sp>
    <dsp:sp modelId="{B878E0CD-BEF1-4652-A799-F64A889C824F}">
      <dsp:nvSpPr>
        <dsp:cNvPr id="0" name=""/>
        <dsp:cNvSpPr/>
      </dsp:nvSpPr>
      <dsp:spPr>
        <a:xfrm>
          <a:off x="1103453" y="1379994"/>
          <a:ext cx="1315358" cy="1315358"/>
        </a:xfrm>
        <a:prstGeom prst="ellipse">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2266950">
            <a:lnSpc>
              <a:spcPct val="90000"/>
            </a:lnSpc>
            <a:spcBef>
              <a:spcPct val="0"/>
            </a:spcBef>
            <a:spcAft>
              <a:spcPct val="35000"/>
            </a:spcAft>
            <a:buNone/>
          </a:pPr>
          <a:endParaRPr lang="en-US" sz="5100" kern="1200" dirty="0"/>
        </a:p>
      </dsp:txBody>
      <dsp:txXfrm>
        <a:off x="1296083" y="1572624"/>
        <a:ext cx="930098" cy="930098"/>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238102F-BFA3-4357-9FA0-3A064E6F1B5A}" type="datetimeFigureOut">
              <a:rPr lang="en-US" smtClean="0"/>
              <a:t>01/03/2025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80D3DFC-11A7-4DDF-8AEE-A5ACE051EBF3}" type="slidenum">
              <a:rPr lang="en-US" smtClean="0"/>
              <a:t>‹#›</a:t>
            </a:fld>
            <a:endParaRPr lang="en-US" dirty="0"/>
          </a:p>
        </p:txBody>
      </p:sp>
    </p:spTree>
    <p:extLst>
      <p:ext uri="{BB962C8B-B14F-4D97-AF65-F5344CB8AC3E}">
        <p14:creationId xmlns:p14="http://schemas.microsoft.com/office/powerpoint/2010/main" val="24030090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8" name="Google Shape;327;p33">
            <a:extLst>
              <a:ext uri="{FF2B5EF4-FFF2-40B4-BE49-F238E27FC236}">
                <a16:creationId xmlns:a16="http://schemas.microsoft.com/office/drawing/2014/main" id="{E09AA4F6-9CBF-53A8-8FE8-0BAB0E7DC989}"/>
              </a:ext>
            </a:extLst>
          </p:cNvPr>
          <p:cNvSpPr/>
          <p:nvPr userDrawn="1"/>
        </p:nvSpPr>
        <p:spPr>
          <a:xfrm>
            <a:off x="1062566" y="1161412"/>
            <a:ext cx="10221119" cy="4831742"/>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10" name="Google Shape;328;p33">
            <a:extLst>
              <a:ext uri="{FF2B5EF4-FFF2-40B4-BE49-F238E27FC236}">
                <a16:creationId xmlns:a16="http://schemas.microsoft.com/office/drawing/2014/main" id="{CBE4E0BD-29C0-46EA-4A2D-401DD12AEC12}"/>
              </a:ext>
            </a:extLst>
          </p:cNvPr>
          <p:cNvSpPr/>
          <p:nvPr userDrawn="1"/>
        </p:nvSpPr>
        <p:spPr>
          <a:xfrm>
            <a:off x="858371" y="800100"/>
            <a:ext cx="10221119" cy="4953001"/>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D27EDEC9-86BE-FDB1-3BAE-F5FF0934CA0A}"/>
              </a:ext>
            </a:extLst>
          </p:cNvPr>
          <p:cNvSpPr>
            <a:spLocks noGrp="1"/>
          </p:cNvSpPr>
          <p:nvPr>
            <p:ph type="ctrTitle"/>
          </p:nvPr>
        </p:nvSpPr>
        <p:spPr>
          <a:xfrm>
            <a:off x="1463040" y="2240280"/>
            <a:ext cx="4873752" cy="1709928"/>
          </a:xfrm>
        </p:spPr>
        <p:txBody>
          <a:bodyPr anchor="b">
            <a:noAutofit/>
          </a:bodyPr>
          <a:lstStyle>
            <a:lvl1pPr marL="0" indent="0" algn="l">
              <a:lnSpc>
                <a:spcPct val="90000"/>
              </a:lnSpc>
              <a:defRPr sz="6000"/>
            </a:lvl1pPr>
          </a:lstStyle>
          <a:p>
            <a:r>
              <a:rPr lang="en-US" noProof="0"/>
              <a:t>Click to edit Master title style</a:t>
            </a:r>
          </a:p>
        </p:txBody>
      </p:sp>
      <p:sp>
        <p:nvSpPr>
          <p:cNvPr id="3" name="Subtitle 2">
            <a:extLst>
              <a:ext uri="{FF2B5EF4-FFF2-40B4-BE49-F238E27FC236}">
                <a16:creationId xmlns:a16="http://schemas.microsoft.com/office/drawing/2014/main" id="{61EF6069-AEE4-3455-508E-4B9EE30F0CB8}"/>
              </a:ext>
            </a:extLst>
          </p:cNvPr>
          <p:cNvSpPr>
            <a:spLocks noGrp="1"/>
          </p:cNvSpPr>
          <p:nvPr>
            <p:ph type="subTitle" idx="1"/>
          </p:nvPr>
        </p:nvSpPr>
        <p:spPr>
          <a:xfrm>
            <a:off x="1463040" y="4014216"/>
            <a:ext cx="4873752" cy="630936"/>
          </a:xfrm>
        </p:spPr>
        <p:txBody>
          <a:bodyPr>
            <a:noAutofit/>
          </a:bodyPr>
          <a:lstStyle>
            <a:lvl1pPr marL="54864" indent="0" algn="l">
              <a:lnSpc>
                <a:spcPct val="120000"/>
              </a:lnSpc>
              <a:spcBef>
                <a:spcPts val="0"/>
              </a:spcBef>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15" name="Picture Placeholder 13">
            <a:extLst>
              <a:ext uri="{FF2B5EF4-FFF2-40B4-BE49-F238E27FC236}">
                <a16:creationId xmlns:a16="http://schemas.microsoft.com/office/drawing/2014/main" id="{BEF410E3-CEC7-640A-C8FD-08419E6C3300}"/>
              </a:ext>
            </a:extLst>
          </p:cNvPr>
          <p:cNvSpPr>
            <a:spLocks noGrp="1"/>
          </p:cNvSpPr>
          <p:nvPr>
            <p:ph type="pic" sz="quarter" idx="10"/>
          </p:nvPr>
        </p:nvSpPr>
        <p:spPr>
          <a:xfrm>
            <a:off x="7246779" y="812292"/>
            <a:ext cx="3834628" cy="4928616"/>
          </a:xfr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lgn="ctr">
              <a:buNone/>
              <a:defRPr lang="en-US" sz="1800">
                <a:solidFill>
                  <a:schemeClr val="tx1"/>
                </a:solidFill>
              </a:defRPr>
            </a:lvl1pPr>
          </a:lstStyle>
          <a:p>
            <a:pPr marL="0" lvl="0" algn="ctr"/>
            <a:r>
              <a:rPr lang="en-US" noProof="0"/>
              <a:t>Click icon to add picture</a:t>
            </a:r>
          </a:p>
        </p:txBody>
      </p:sp>
    </p:spTree>
    <p:extLst>
      <p:ext uri="{BB962C8B-B14F-4D97-AF65-F5344CB8AC3E}">
        <p14:creationId xmlns:p14="http://schemas.microsoft.com/office/powerpoint/2010/main" val="37975914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imeline">
    <p:bg>
      <p:bgPr>
        <a:solidFill>
          <a:schemeClr val="accent3"/>
        </a:solidFill>
        <a:effectLst/>
      </p:bgPr>
    </p:bg>
    <p:spTree>
      <p:nvGrpSpPr>
        <p:cNvPr id="1" name=""/>
        <p:cNvGrpSpPr/>
        <p:nvPr/>
      </p:nvGrpSpPr>
      <p:grpSpPr>
        <a:xfrm>
          <a:off x="0" y="0"/>
          <a:ext cx="0" cy="0"/>
          <a:chOff x="0" y="0"/>
          <a:chExt cx="0" cy="0"/>
        </a:xfrm>
      </p:grpSpPr>
      <p:sp>
        <p:nvSpPr>
          <p:cNvPr id="8" name="Google Shape;1251;p56">
            <a:extLst>
              <a:ext uri="{FF2B5EF4-FFF2-40B4-BE49-F238E27FC236}">
                <a16:creationId xmlns:a16="http://schemas.microsoft.com/office/drawing/2014/main" id="{5240ABBF-9F6E-51C2-3600-798F3A8C4868}"/>
              </a:ext>
            </a:extLst>
          </p:cNvPr>
          <p:cNvSpPr/>
          <p:nvPr userDrawn="1"/>
        </p:nvSpPr>
        <p:spPr>
          <a:xfrm>
            <a:off x="547230" y="1944086"/>
            <a:ext cx="2529083" cy="2529083"/>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0" name="Google Shape;1251;p56">
            <a:extLst>
              <a:ext uri="{FF2B5EF4-FFF2-40B4-BE49-F238E27FC236}">
                <a16:creationId xmlns:a16="http://schemas.microsoft.com/office/drawing/2014/main" id="{724FD7F3-2232-7463-6613-3EF2344BD063}"/>
              </a:ext>
            </a:extLst>
          </p:cNvPr>
          <p:cNvSpPr/>
          <p:nvPr userDrawn="1"/>
        </p:nvSpPr>
        <p:spPr>
          <a:xfrm>
            <a:off x="4922989" y="1946963"/>
            <a:ext cx="2529083" cy="2529083"/>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2" name="Google Shape;1251;p56">
            <a:extLst>
              <a:ext uri="{FF2B5EF4-FFF2-40B4-BE49-F238E27FC236}">
                <a16:creationId xmlns:a16="http://schemas.microsoft.com/office/drawing/2014/main" id="{234E24BE-6EC9-C62B-1B5F-EBE5C279EF38}"/>
              </a:ext>
            </a:extLst>
          </p:cNvPr>
          <p:cNvSpPr/>
          <p:nvPr userDrawn="1"/>
        </p:nvSpPr>
        <p:spPr>
          <a:xfrm>
            <a:off x="9225456" y="1924776"/>
            <a:ext cx="2529083" cy="2529083"/>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4" name="Google Shape;1251;p56">
            <a:extLst>
              <a:ext uri="{FF2B5EF4-FFF2-40B4-BE49-F238E27FC236}">
                <a16:creationId xmlns:a16="http://schemas.microsoft.com/office/drawing/2014/main" id="{F4987345-5BC3-6B09-35D1-118625B93B26}"/>
              </a:ext>
            </a:extLst>
          </p:cNvPr>
          <p:cNvSpPr/>
          <p:nvPr userDrawn="1"/>
        </p:nvSpPr>
        <p:spPr>
          <a:xfrm>
            <a:off x="2798649" y="3902220"/>
            <a:ext cx="2529083" cy="2529083"/>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6" name="Google Shape;1251;p56">
            <a:extLst>
              <a:ext uri="{FF2B5EF4-FFF2-40B4-BE49-F238E27FC236}">
                <a16:creationId xmlns:a16="http://schemas.microsoft.com/office/drawing/2014/main" id="{D24F97D8-E25C-583D-72FF-A9AD2A77A71F}"/>
              </a:ext>
            </a:extLst>
          </p:cNvPr>
          <p:cNvSpPr/>
          <p:nvPr userDrawn="1"/>
        </p:nvSpPr>
        <p:spPr>
          <a:xfrm>
            <a:off x="7156227" y="3880033"/>
            <a:ext cx="2529083" cy="2529083"/>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BF01426A-0740-2EB9-FC34-9C043459357E}"/>
              </a:ext>
            </a:extLst>
          </p:cNvPr>
          <p:cNvSpPr>
            <a:spLocks noGrp="1"/>
          </p:cNvSpPr>
          <p:nvPr>
            <p:ph type="title"/>
          </p:nvPr>
        </p:nvSpPr>
        <p:spPr/>
        <p:txBody>
          <a:bodyPr/>
          <a:lstStyle>
            <a:lvl1pPr>
              <a:defRPr>
                <a:solidFill>
                  <a:schemeClr val="bg1"/>
                </a:solidFill>
              </a:defRPr>
            </a:lvl1pPr>
          </a:lstStyle>
          <a:p>
            <a:r>
              <a:rPr lang="en-US" noProof="0"/>
              <a:t>Click to edit Master title style</a:t>
            </a:r>
          </a:p>
        </p:txBody>
      </p:sp>
      <p:sp>
        <p:nvSpPr>
          <p:cNvPr id="36" name="Text Placeholder 35">
            <a:extLst>
              <a:ext uri="{FF2B5EF4-FFF2-40B4-BE49-F238E27FC236}">
                <a16:creationId xmlns:a16="http://schemas.microsoft.com/office/drawing/2014/main" id="{C96B6B23-01AB-14E3-6F7D-14E56C8F7FB4}"/>
              </a:ext>
            </a:extLst>
          </p:cNvPr>
          <p:cNvSpPr>
            <a:spLocks noGrp="1"/>
          </p:cNvSpPr>
          <p:nvPr>
            <p:ph type="body" sz="quarter" idx="13"/>
          </p:nvPr>
        </p:nvSpPr>
        <p:spPr>
          <a:xfrm>
            <a:off x="458788" y="1836534"/>
            <a:ext cx="2528887" cy="2528887"/>
          </a:xfrm>
          <a:prstGeom prst="ellipse">
            <a:avLst/>
          </a:prstGeom>
          <a:solidFill>
            <a:schemeClr val="accent5"/>
          </a:solidFill>
          <a:ln w="25400">
            <a:solidFill>
              <a:schemeClr val="tx2"/>
            </a:solidFill>
          </a:ln>
        </p:spPr>
        <p:txBody>
          <a:bodyPr tIns="274320"/>
          <a:lstStyle>
            <a:lvl1pPr marL="0" indent="0" algn="ctr">
              <a:lnSpc>
                <a:spcPct val="100000"/>
              </a:lnSpc>
              <a:spcBef>
                <a:spcPts val="0"/>
              </a:spcBef>
              <a:buNone/>
              <a:defRPr sz="2000">
                <a:latin typeface="+mj-lt"/>
              </a:defRPr>
            </a:lvl1pPr>
            <a:lvl2pPr marL="0" indent="0" algn="ctr">
              <a:lnSpc>
                <a:spcPct val="100000"/>
              </a:lnSpc>
              <a:spcBef>
                <a:spcPts val="600"/>
              </a:spcBef>
              <a:buNone/>
              <a:defRPr sz="1600"/>
            </a:lvl2pPr>
          </a:lstStyle>
          <a:p>
            <a:pPr lvl="0"/>
            <a:r>
              <a:rPr lang="en-US" noProof="0"/>
              <a:t>Click to edit Master text styles</a:t>
            </a:r>
          </a:p>
          <a:p>
            <a:pPr lvl="1"/>
            <a:r>
              <a:rPr lang="en-US" noProof="0"/>
              <a:t>Second level</a:t>
            </a:r>
          </a:p>
        </p:txBody>
      </p:sp>
      <p:sp>
        <p:nvSpPr>
          <p:cNvPr id="40" name="Text Placeholder 35">
            <a:extLst>
              <a:ext uri="{FF2B5EF4-FFF2-40B4-BE49-F238E27FC236}">
                <a16:creationId xmlns:a16="http://schemas.microsoft.com/office/drawing/2014/main" id="{B5D9C006-6816-1398-2752-53296B2275E9}"/>
              </a:ext>
            </a:extLst>
          </p:cNvPr>
          <p:cNvSpPr>
            <a:spLocks noGrp="1"/>
          </p:cNvSpPr>
          <p:nvPr>
            <p:ph type="body" sz="quarter" idx="15"/>
          </p:nvPr>
        </p:nvSpPr>
        <p:spPr>
          <a:xfrm>
            <a:off x="4844975" y="1836534"/>
            <a:ext cx="2528887" cy="2528887"/>
          </a:xfrm>
          <a:prstGeom prst="ellipse">
            <a:avLst/>
          </a:prstGeom>
          <a:solidFill>
            <a:schemeClr val="accent5"/>
          </a:solidFill>
          <a:ln w="25400">
            <a:solidFill>
              <a:schemeClr val="tx2"/>
            </a:solidFill>
          </a:ln>
        </p:spPr>
        <p:txBody>
          <a:bodyPr tIns="274320"/>
          <a:lstStyle>
            <a:lvl1pPr marL="0" indent="0" algn="ctr">
              <a:lnSpc>
                <a:spcPct val="100000"/>
              </a:lnSpc>
              <a:spcBef>
                <a:spcPts val="0"/>
              </a:spcBef>
              <a:buNone/>
              <a:defRPr sz="2000">
                <a:latin typeface="+mj-lt"/>
              </a:defRPr>
            </a:lvl1pPr>
            <a:lvl2pPr marL="0" indent="0" algn="ctr">
              <a:lnSpc>
                <a:spcPct val="100000"/>
              </a:lnSpc>
              <a:spcBef>
                <a:spcPts val="600"/>
              </a:spcBef>
              <a:buNone/>
              <a:defRPr sz="1600"/>
            </a:lvl2pPr>
          </a:lstStyle>
          <a:p>
            <a:pPr lvl="0"/>
            <a:r>
              <a:rPr lang="en-US" noProof="0"/>
              <a:t>Click to edit Master text styles</a:t>
            </a:r>
          </a:p>
          <a:p>
            <a:pPr lvl="1"/>
            <a:r>
              <a:rPr lang="en-US" noProof="0"/>
              <a:t>Second level</a:t>
            </a:r>
          </a:p>
        </p:txBody>
      </p:sp>
      <p:sp>
        <p:nvSpPr>
          <p:cNvPr id="43" name="Text Placeholder 35">
            <a:extLst>
              <a:ext uri="{FF2B5EF4-FFF2-40B4-BE49-F238E27FC236}">
                <a16:creationId xmlns:a16="http://schemas.microsoft.com/office/drawing/2014/main" id="{5C67F012-5EC1-3C44-2545-C90EFB6C7AA3}"/>
              </a:ext>
            </a:extLst>
          </p:cNvPr>
          <p:cNvSpPr>
            <a:spLocks noGrp="1"/>
          </p:cNvSpPr>
          <p:nvPr>
            <p:ph type="body" sz="quarter" idx="17"/>
          </p:nvPr>
        </p:nvSpPr>
        <p:spPr>
          <a:xfrm>
            <a:off x="9137214" y="1836534"/>
            <a:ext cx="2528887" cy="2528887"/>
          </a:xfrm>
          <a:prstGeom prst="ellipse">
            <a:avLst/>
          </a:prstGeom>
          <a:solidFill>
            <a:schemeClr val="accent5"/>
          </a:solidFill>
          <a:ln w="25400">
            <a:solidFill>
              <a:schemeClr val="tx2"/>
            </a:solidFill>
          </a:ln>
        </p:spPr>
        <p:txBody>
          <a:bodyPr tIns="274320"/>
          <a:lstStyle>
            <a:lvl1pPr marL="0" indent="0" algn="ctr">
              <a:lnSpc>
                <a:spcPct val="100000"/>
              </a:lnSpc>
              <a:spcBef>
                <a:spcPts val="0"/>
              </a:spcBef>
              <a:buNone/>
              <a:defRPr sz="2000">
                <a:latin typeface="+mj-lt"/>
              </a:defRPr>
            </a:lvl1pPr>
            <a:lvl2pPr marL="0" indent="0" algn="ctr">
              <a:lnSpc>
                <a:spcPct val="100000"/>
              </a:lnSpc>
              <a:spcBef>
                <a:spcPts val="600"/>
              </a:spcBef>
              <a:buNone/>
              <a:defRPr sz="1600"/>
            </a:lvl2pPr>
          </a:lstStyle>
          <a:p>
            <a:pPr lvl="0"/>
            <a:r>
              <a:rPr lang="en-US" noProof="0"/>
              <a:t>Click to edit Master text styles</a:t>
            </a:r>
          </a:p>
          <a:p>
            <a:pPr lvl="1"/>
            <a:r>
              <a:rPr lang="en-US" noProof="0"/>
              <a:t>Second level</a:t>
            </a:r>
          </a:p>
        </p:txBody>
      </p:sp>
      <p:sp>
        <p:nvSpPr>
          <p:cNvPr id="39" name="Text Placeholder 35">
            <a:extLst>
              <a:ext uri="{FF2B5EF4-FFF2-40B4-BE49-F238E27FC236}">
                <a16:creationId xmlns:a16="http://schemas.microsoft.com/office/drawing/2014/main" id="{84C1F7B9-544F-1D65-F30E-22B977B0EA42}"/>
              </a:ext>
            </a:extLst>
          </p:cNvPr>
          <p:cNvSpPr>
            <a:spLocks noGrp="1"/>
          </p:cNvSpPr>
          <p:nvPr>
            <p:ph type="body" sz="quarter" idx="14"/>
          </p:nvPr>
        </p:nvSpPr>
        <p:spPr>
          <a:xfrm>
            <a:off x="2710407" y="3813978"/>
            <a:ext cx="2528887" cy="2528887"/>
          </a:xfrm>
          <a:prstGeom prst="ellipse">
            <a:avLst/>
          </a:prstGeom>
          <a:solidFill>
            <a:schemeClr val="accent5"/>
          </a:solidFill>
          <a:ln w="25400">
            <a:solidFill>
              <a:schemeClr val="tx2"/>
            </a:solidFill>
          </a:ln>
        </p:spPr>
        <p:txBody>
          <a:bodyPr tIns="274320"/>
          <a:lstStyle>
            <a:lvl1pPr marL="0" indent="0" algn="ctr">
              <a:lnSpc>
                <a:spcPct val="100000"/>
              </a:lnSpc>
              <a:spcBef>
                <a:spcPts val="0"/>
              </a:spcBef>
              <a:buNone/>
              <a:defRPr sz="2000">
                <a:latin typeface="+mj-lt"/>
              </a:defRPr>
            </a:lvl1pPr>
            <a:lvl2pPr marL="0" indent="0" algn="ctr">
              <a:lnSpc>
                <a:spcPct val="100000"/>
              </a:lnSpc>
              <a:spcBef>
                <a:spcPts val="600"/>
              </a:spcBef>
              <a:buNone/>
              <a:defRPr sz="1600"/>
            </a:lvl2pPr>
          </a:lstStyle>
          <a:p>
            <a:pPr lvl="0"/>
            <a:r>
              <a:rPr lang="en-US" noProof="0"/>
              <a:t>Click to edit Master text styles</a:t>
            </a:r>
          </a:p>
          <a:p>
            <a:pPr lvl="1"/>
            <a:r>
              <a:rPr lang="en-US" noProof="0"/>
              <a:t>Second level</a:t>
            </a:r>
          </a:p>
        </p:txBody>
      </p:sp>
      <p:sp>
        <p:nvSpPr>
          <p:cNvPr id="41" name="Text Placeholder 35">
            <a:extLst>
              <a:ext uri="{FF2B5EF4-FFF2-40B4-BE49-F238E27FC236}">
                <a16:creationId xmlns:a16="http://schemas.microsoft.com/office/drawing/2014/main" id="{F0785379-F700-62B9-BF17-703A87E29891}"/>
              </a:ext>
            </a:extLst>
          </p:cNvPr>
          <p:cNvSpPr>
            <a:spLocks noGrp="1"/>
          </p:cNvSpPr>
          <p:nvPr>
            <p:ph type="body" sz="quarter" idx="16"/>
          </p:nvPr>
        </p:nvSpPr>
        <p:spPr>
          <a:xfrm>
            <a:off x="7067985" y="3813978"/>
            <a:ext cx="2528887" cy="2528887"/>
          </a:xfrm>
          <a:prstGeom prst="ellipse">
            <a:avLst/>
          </a:prstGeom>
          <a:solidFill>
            <a:schemeClr val="accent5"/>
          </a:solidFill>
          <a:ln w="25400">
            <a:solidFill>
              <a:schemeClr val="tx2"/>
            </a:solidFill>
          </a:ln>
        </p:spPr>
        <p:txBody>
          <a:bodyPr tIns="274320"/>
          <a:lstStyle>
            <a:lvl1pPr marL="0" indent="0" algn="ctr">
              <a:lnSpc>
                <a:spcPct val="100000"/>
              </a:lnSpc>
              <a:spcBef>
                <a:spcPts val="0"/>
              </a:spcBef>
              <a:buNone/>
              <a:defRPr sz="2000">
                <a:latin typeface="+mj-lt"/>
              </a:defRPr>
            </a:lvl1pPr>
            <a:lvl2pPr marL="0" indent="0" algn="ctr">
              <a:lnSpc>
                <a:spcPct val="100000"/>
              </a:lnSpc>
              <a:spcBef>
                <a:spcPts val="600"/>
              </a:spcBef>
              <a:buNone/>
              <a:defRPr sz="1600"/>
            </a:lvl2pPr>
          </a:lstStyle>
          <a:p>
            <a:pPr lvl="0"/>
            <a:r>
              <a:rPr lang="en-US" noProof="0"/>
              <a:t>Click to edit Master text styles</a:t>
            </a:r>
          </a:p>
          <a:p>
            <a:pPr lvl="1"/>
            <a:r>
              <a:rPr lang="en-US" noProof="0"/>
              <a:t>Second level</a:t>
            </a:r>
          </a:p>
        </p:txBody>
      </p:sp>
    </p:spTree>
    <p:extLst>
      <p:ext uri="{BB962C8B-B14F-4D97-AF65-F5344CB8AC3E}">
        <p14:creationId xmlns:p14="http://schemas.microsoft.com/office/powerpoint/2010/main" val="22660068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parison">
    <p:bg>
      <p:bgPr>
        <a:solidFill>
          <a:schemeClr val="accent5"/>
        </a:solidFill>
        <a:effectLst/>
      </p:bgPr>
    </p:bg>
    <p:spTree>
      <p:nvGrpSpPr>
        <p:cNvPr id="1" name=""/>
        <p:cNvGrpSpPr/>
        <p:nvPr/>
      </p:nvGrpSpPr>
      <p:grpSpPr>
        <a:xfrm>
          <a:off x="0" y="0"/>
          <a:ext cx="0" cy="0"/>
          <a:chOff x="0" y="0"/>
          <a:chExt cx="0" cy="0"/>
        </a:xfrm>
      </p:grpSpPr>
      <p:sp>
        <p:nvSpPr>
          <p:cNvPr id="11" name="Google Shape;634;p42">
            <a:extLst>
              <a:ext uri="{FF2B5EF4-FFF2-40B4-BE49-F238E27FC236}">
                <a16:creationId xmlns:a16="http://schemas.microsoft.com/office/drawing/2014/main" id="{8B24251C-09A2-7EC7-D81E-7B4EC1A6C8FB}"/>
              </a:ext>
            </a:extLst>
          </p:cNvPr>
          <p:cNvSpPr/>
          <p:nvPr userDrawn="1"/>
        </p:nvSpPr>
        <p:spPr>
          <a:xfrm>
            <a:off x="1043969" y="2096168"/>
            <a:ext cx="10271731" cy="1505316"/>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3" name="Google Shape;634;p42">
            <a:extLst>
              <a:ext uri="{FF2B5EF4-FFF2-40B4-BE49-F238E27FC236}">
                <a16:creationId xmlns:a16="http://schemas.microsoft.com/office/drawing/2014/main" id="{7095FC12-1305-9C50-D9A9-1BA4392374E6}"/>
              </a:ext>
            </a:extLst>
          </p:cNvPr>
          <p:cNvSpPr/>
          <p:nvPr userDrawn="1"/>
        </p:nvSpPr>
        <p:spPr>
          <a:xfrm>
            <a:off x="1043969" y="4160972"/>
            <a:ext cx="10271731" cy="1505316"/>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3" name="Title 22">
            <a:extLst>
              <a:ext uri="{FF2B5EF4-FFF2-40B4-BE49-F238E27FC236}">
                <a16:creationId xmlns:a16="http://schemas.microsoft.com/office/drawing/2014/main" id="{AA325A5B-8E43-DA35-85DE-66DB81C5F5AD}"/>
              </a:ext>
            </a:extLst>
          </p:cNvPr>
          <p:cNvSpPr>
            <a:spLocks noGrp="1"/>
          </p:cNvSpPr>
          <p:nvPr>
            <p:ph type="title"/>
          </p:nvPr>
        </p:nvSpPr>
        <p:spPr/>
        <p:txBody>
          <a:bodyPr/>
          <a:lstStyle/>
          <a:p>
            <a:r>
              <a:rPr lang="en-US" noProof="0"/>
              <a:t>Click to edit Master title style</a:t>
            </a:r>
          </a:p>
        </p:txBody>
      </p:sp>
      <p:sp>
        <p:nvSpPr>
          <p:cNvPr id="21" name="Text Placeholder 2">
            <a:extLst>
              <a:ext uri="{FF2B5EF4-FFF2-40B4-BE49-F238E27FC236}">
                <a16:creationId xmlns:a16="http://schemas.microsoft.com/office/drawing/2014/main" id="{BCA26A7E-435E-AFBA-FECA-047481A83CB8}"/>
              </a:ext>
            </a:extLst>
          </p:cNvPr>
          <p:cNvSpPr>
            <a:spLocks noGrp="1"/>
          </p:cNvSpPr>
          <p:nvPr>
            <p:ph type="body" idx="1"/>
          </p:nvPr>
        </p:nvSpPr>
        <p:spPr>
          <a:xfrm>
            <a:off x="892795" y="1920319"/>
            <a:ext cx="10268712" cy="1505315"/>
          </a:xfrm>
          <a:solidFill>
            <a:schemeClr val="accent5"/>
          </a:solidFill>
          <a:ln w="25400">
            <a:solidFill>
              <a:schemeClr val="dk1"/>
            </a:solidFill>
          </a:ln>
        </p:spPr>
        <p:txBody>
          <a:bodyPr lIns="896112" rIns="6492240" anchor="ctr"/>
          <a:lstStyle>
            <a:lvl1pPr marL="0" indent="0">
              <a:lnSpc>
                <a:spcPct val="120000"/>
              </a:lnSpc>
              <a:spcBef>
                <a:spcPts val="0"/>
              </a:spcBef>
              <a:buNone/>
              <a:defRPr sz="20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4" name="Content Placeholder 3">
            <a:extLst>
              <a:ext uri="{FF2B5EF4-FFF2-40B4-BE49-F238E27FC236}">
                <a16:creationId xmlns:a16="http://schemas.microsoft.com/office/drawing/2014/main" id="{4A82CD3C-84E1-013B-FEDD-5B4008CD2B33}"/>
              </a:ext>
            </a:extLst>
          </p:cNvPr>
          <p:cNvSpPr>
            <a:spLocks noGrp="1"/>
          </p:cNvSpPr>
          <p:nvPr>
            <p:ph sz="half" idx="2"/>
          </p:nvPr>
        </p:nvSpPr>
        <p:spPr>
          <a:xfrm>
            <a:off x="4645152" y="2007884"/>
            <a:ext cx="6408671" cy="1330189"/>
          </a:xfrm>
        </p:spPr>
        <p:txBody>
          <a:bodyPr anchor="ctr"/>
          <a:lstStyle>
            <a:lvl1pPr marL="0" indent="-137160">
              <a:lnSpc>
                <a:spcPct val="100000"/>
              </a:lnSpc>
              <a:spcBef>
                <a:spcPts val="0"/>
              </a:spcBef>
              <a:buSzPct val="50000"/>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22" name="Text Placeholder 4">
            <a:extLst>
              <a:ext uri="{FF2B5EF4-FFF2-40B4-BE49-F238E27FC236}">
                <a16:creationId xmlns:a16="http://schemas.microsoft.com/office/drawing/2014/main" id="{42E5F6B0-4BF8-B61C-19DC-44EADF2C6A3E}"/>
              </a:ext>
            </a:extLst>
          </p:cNvPr>
          <p:cNvSpPr>
            <a:spLocks noGrp="1"/>
          </p:cNvSpPr>
          <p:nvPr>
            <p:ph type="body" sz="quarter" idx="3"/>
          </p:nvPr>
        </p:nvSpPr>
        <p:spPr>
          <a:xfrm>
            <a:off x="892795" y="4005858"/>
            <a:ext cx="10268712" cy="1505315"/>
          </a:xfrm>
          <a:solidFill>
            <a:schemeClr val="accent5"/>
          </a:solidFill>
          <a:ln w="25400">
            <a:solidFill>
              <a:schemeClr val="dk1"/>
            </a:solidFill>
          </a:ln>
        </p:spPr>
        <p:txBody>
          <a:bodyPr lIns="896112" rIns="6492240" anchor="ctr"/>
          <a:lstStyle>
            <a:lvl1pPr marL="0" indent="0">
              <a:lnSpc>
                <a:spcPct val="120000"/>
              </a:lnSpc>
              <a:spcBef>
                <a:spcPts val="0"/>
              </a:spcBef>
              <a:buNone/>
              <a:defRPr sz="20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0" name="Content Placeholder 3">
            <a:extLst>
              <a:ext uri="{FF2B5EF4-FFF2-40B4-BE49-F238E27FC236}">
                <a16:creationId xmlns:a16="http://schemas.microsoft.com/office/drawing/2014/main" id="{710FDC74-97A7-7CF9-8479-7DF70FE009C4}"/>
              </a:ext>
            </a:extLst>
          </p:cNvPr>
          <p:cNvSpPr>
            <a:spLocks noGrp="1"/>
          </p:cNvSpPr>
          <p:nvPr>
            <p:ph sz="half" idx="13"/>
          </p:nvPr>
        </p:nvSpPr>
        <p:spPr>
          <a:xfrm>
            <a:off x="4645152" y="4093420"/>
            <a:ext cx="6408671" cy="1330189"/>
          </a:xfrm>
        </p:spPr>
        <p:txBody>
          <a:bodyPr anchor="ctr"/>
          <a:lstStyle>
            <a:lvl1pPr marL="0" indent="-137160">
              <a:lnSpc>
                <a:spcPct val="100000"/>
              </a:lnSpc>
              <a:spcBef>
                <a:spcPts val="0"/>
              </a:spcBef>
              <a:buSzPct val="50000"/>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9" name="Slide Number Placeholder 8">
            <a:extLst>
              <a:ext uri="{FF2B5EF4-FFF2-40B4-BE49-F238E27FC236}">
                <a16:creationId xmlns:a16="http://schemas.microsoft.com/office/drawing/2014/main" id="{7EA9E27A-A5B9-7554-B03C-977DD0697109}"/>
              </a:ext>
            </a:extLst>
          </p:cNvPr>
          <p:cNvSpPr>
            <a:spLocks noGrp="1"/>
          </p:cNvSpPr>
          <p:nvPr>
            <p:ph type="sldNum" sz="quarter" idx="12"/>
          </p:nvPr>
        </p:nvSpPr>
        <p:spPr>
          <a:xfrm>
            <a:off x="838200" y="6400904"/>
            <a:ext cx="365760" cy="246888"/>
          </a:xfrm>
          <a:prstGeom prst="rect">
            <a:avLst/>
          </a:prstGeom>
        </p:spPr>
        <p:txBody>
          <a:bodyPr/>
          <a:lstStyle/>
          <a:p>
            <a:fld id="{8D0AFDD5-844D-364D-8AEC-50CF4D36D55D}" type="slidenum">
              <a:rPr lang="en-US" noProof="0" smtClean="0"/>
              <a:t>‹#›</a:t>
            </a:fld>
            <a:endParaRPr lang="en-US" noProof="0"/>
          </a:p>
        </p:txBody>
      </p:sp>
      <p:sp>
        <p:nvSpPr>
          <p:cNvPr id="8" name="Footer Placeholder 7">
            <a:extLst>
              <a:ext uri="{FF2B5EF4-FFF2-40B4-BE49-F238E27FC236}">
                <a16:creationId xmlns:a16="http://schemas.microsoft.com/office/drawing/2014/main" id="{10B2D671-9FA9-57ED-C5BB-EF64BEB1363E}"/>
              </a:ext>
            </a:extLst>
          </p:cNvPr>
          <p:cNvSpPr>
            <a:spLocks noGrp="1"/>
          </p:cNvSpPr>
          <p:nvPr>
            <p:ph type="ftr" sz="quarter" idx="11"/>
          </p:nvPr>
        </p:nvSpPr>
        <p:spPr>
          <a:xfrm>
            <a:off x="5364480" y="6400904"/>
            <a:ext cx="1463040" cy="246888"/>
          </a:xfrm>
          <a:prstGeom prst="rect">
            <a:avLst/>
          </a:prstGeom>
        </p:spPr>
        <p:txBody>
          <a:bodyPr/>
          <a:lstStyle/>
          <a:p>
            <a:r>
              <a:rPr lang="en-US" noProof="0"/>
              <a:t>Presentation title</a:t>
            </a:r>
          </a:p>
        </p:txBody>
      </p:sp>
      <p:sp>
        <p:nvSpPr>
          <p:cNvPr id="7" name="Date Placeholder 6">
            <a:extLst>
              <a:ext uri="{FF2B5EF4-FFF2-40B4-BE49-F238E27FC236}">
                <a16:creationId xmlns:a16="http://schemas.microsoft.com/office/drawing/2014/main" id="{ECF944D9-3F95-D788-A7A5-9C541DBDEF9F}"/>
              </a:ext>
            </a:extLst>
          </p:cNvPr>
          <p:cNvSpPr>
            <a:spLocks noGrp="1"/>
          </p:cNvSpPr>
          <p:nvPr>
            <p:ph type="dt" sz="half" idx="10"/>
          </p:nvPr>
        </p:nvSpPr>
        <p:spPr>
          <a:xfrm>
            <a:off x="10629145" y="6400904"/>
            <a:ext cx="640080" cy="246888"/>
          </a:xfrm>
          <a:prstGeom prst="rect">
            <a:avLst/>
          </a:prstGeom>
        </p:spPr>
        <p:txBody>
          <a:bodyPr/>
          <a:lstStyle/>
          <a:p>
            <a:r>
              <a:rPr lang="en-US" noProof="0"/>
              <a:t>20XX</a:t>
            </a:r>
          </a:p>
        </p:txBody>
      </p:sp>
    </p:spTree>
    <p:extLst>
      <p:ext uri="{BB962C8B-B14F-4D97-AF65-F5344CB8AC3E}">
        <p14:creationId xmlns:p14="http://schemas.microsoft.com/office/powerpoint/2010/main" val="427805764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ntent">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CB1F4-E4E2-E27F-87D0-6DFE6637592C}"/>
              </a:ext>
            </a:extLst>
          </p:cNvPr>
          <p:cNvSpPr>
            <a:spLocks noGrp="1"/>
          </p:cNvSpPr>
          <p:nvPr>
            <p:ph type="title"/>
          </p:nvPr>
        </p:nvSpPr>
        <p:spPr/>
        <p:txBody>
          <a:bodyPr/>
          <a:lstStyle/>
          <a:p>
            <a:r>
              <a:rPr lang="en-US" noProof="0"/>
              <a:t>Click to edit Master title style</a:t>
            </a:r>
          </a:p>
        </p:txBody>
      </p:sp>
      <p:sp>
        <p:nvSpPr>
          <p:cNvPr id="7" name="Google Shape;1148;p53">
            <a:extLst>
              <a:ext uri="{FF2B5EF4-FFF2-40B4-BE49-F238E27FC236}">
                <a16:creationId xmlns:a16="http://schemas.microsoft.com/office/drawing/2014/main" id="{D76333E0-FAE0-3B63-28EE-BA834131593C}"/>
              </a:ext>
            </a:extLst>
          </p:cNvPr>
          <p:cNvSpPr/>
          <p:nvPr userDrawn="1"/>
        </p:nvSpPr>
        <p:spPr>
          <a:xfrm>
            <a:off x="6481182" y="2106081"/>
            <a:ext cx="5056632" cy="398701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1" name="Google Shape;1148;p53">
            <a:extLst>
              <a:ext uri="{FF2B5EF4-FFF2-40B4-BE49-F238E27FC236}">
                <a16:creationId xmlns:a16="http://schemas.microsoft.com/office/drawing/2014/main" id="{B21F23CA-8996-2ED3-865E-9CBB7B3DEF01}"/>
              </a:ext>
            </a:extLst>
          </p:cNvPr>
          <p:cNvSpPr/>
          <p:nvPr userDrawn="1"/>
        </p:nvSpPr>
        <p:spPr>
          <a:xfrm>
            <a:off x="808072" y="2106081"/>
            <a:ext cx="5054248" cy="398701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8" name="Text Placeholder 24">
            <a:extLst>
              <a:ext uri="{FF2B5EF4-FFF2-40B4-BE49-F238E27FC236}">
                <a16:creationId xmlns:a16="http://schemas.microsoft.com/office/drawing/2014/main" id="{BF16B1C6-54F0-43B5-701B-5ACB9DB37B75}"/>
              </a:ext>
            </a:extLst>
          </p:cNvPr>
          <p:cNvSpPr>
            <a:spLocks noGrp="1"/>
          </p:cNvSpPr>
          <p:nvPr>
            <p:ph type="body" sz="quarter" idx="14"/>
          </p:nvPr>
        </p:nvSpPr>
        <p:spPr>
          <a:xfrm>
            <a:off x="685800" y="1956816"/>
            <a:ext cx="5048882" cy="3986784"/>
          </a:xfrm>
          <a:solidFill>
            <a:schemeClr val="accent5"/>
          </a:solidFill>
          <a:ln w="25400">
            <a:solidFill>
              <a:schemeClr val="dk1"/>
            </a:solidFill>
          </a:ln>
        </p:spPr>
        <p:txBody>
          <a:bodyPr lIns="320040" tIns="502920"/>
          <a:lstStyle>
            <a:lvl1pPr marL="0" indent="0" algn="l">
              <a:buFont typeface="Arial" panose="020B0604020202020204" pitchFamily="34" charset="0"/>
              <a:buNone/>
              <a:defRPr sz="2000">
                <a:latin typeface="+mj-lt"/>
              </a:defRPr>
            </a:lvl1pPr>
          </a:lstStyle>
          <a:p>
            <a:pPr lvl="0"/>
            <a:r>
              <a:rPr lang="en-US" noProof="0"/>
              <a:t>Click to edit Master text styles</a:t>
            </a:r>
          </a:p>
        </p:txBody>
      </p:sp>
      <p:sp>
        <p:nvSpPr>
          <p:cNvPr id="21" name="Content Placeholder 3">
            <a:extLst>
              <a:ext uri="{FF2B5EF4-FFF2-40B4-BE49-F238E27FC236}">
                <a16:creationId xmlns:a16="http://schemas.microsoft.com/office/drawing/2014/main" id="{86A122E7-1CF8-0AB9-3407-6E725320DC62}"/>
              </a:ext>
            </a:extLst>
          </p:cNvPr>
          <p:cNvSpPr>
            <a:spLocks noGrp="1"/>
          </p:cNvSpPr>
          <p:nvPr>
            <p:ph sz="half" idx="2"/>
          </p:nvPr>
        </p:nvSpPr>
        <p:spPr>
          <a:xfrm>
            <a:off x="932688" y="2944368"/>
            <a:ext cx="4604512" cy="2785100"/>
          </a:xfrm>
        </p:spPr>
        <p:txBody>
          <a:bodyPr anchor="t"/>
          <a:lstStyle>
            <a:lvl1pPr marL="0" indent="0">
              <a:lnSpc>
                <a:spcPct val="100000"/>
              </a:lnSpc>
              <a:spcBef>
                <a:spcPts val="0"/>
              </a:spcBef>
              <a:buSzPct val="50000"/>
              <a:buNone/>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20" name="Text Placeholder 24">
            <a:extLst>
              <a:ext uri="{FF2B5EF4-FFF2-40B4-BE49-F238E27FC236}">
                <a16:creationId xmlns:a16="http://schemas.microsoft.com/office/drawing/2014/main" id="{F5C0C473-4EA8-206C-EDC5-DAF92DC87E7B}"/>
              </a:ext>
            </a:extLst>
          </p:cNvPr>
          <p:cNvSpPr>
            <a:spLocks noGrp="1"/>
          </p:cNvSpPr>
          <p:nvPr>
            <p:ph type="body" sz="quarter" idx="19"/>
          </p:nvPr>
        </p:nvSpPr>
        <p:spPr>
          <a:xfrm>
            <a:off x="6358128" y="1956816"/>
            <a:ext cx="5047488" cy="3986784"/>
          </a:xfrm>
          <a:solidFill>
            <a:schemeClr val="accent5"/>
          </a:solidFill>
          <a:ln w="25400">
            <a:solidFill>
              <a:schemeClr val="dk1"/>
            </a:solidFill>
          </a:ln>
        </p:spPr>
        <p:txBody>
          <a:bodyPr lIns="320040" tIns="502920"/>
          <a:lstStyle>
            <a:lvl1pPr marL="0" indent="0" algn="l">
              <a:buFont typeface="Arial" panose="020B0604020202020204" pitchFamily="34" charset="0"/>
              <a:buNone/>
              <a:defRPr sz="2000">
                <a:latin typeface="+mj-lt"/>
              </a:defRPr>
            </a:lvl1pPr>
          </a:lstStyle>
          <a:p>
            <a:pPr lvl="0"/>
            <a:r>
              <a:rPr lang="en-US" noProof="0"/>
              <a:t>Click to edit Master text styles</a:t>
            </a:r>
          </a:p>
        </p:txBody>
      </p:sp>
      <p:sp>
        <p:nvSpPr>
          <p:cNvPr id="23" name="Content Placeholder 3">
            <a:extLst>
              <a:ext uri="{FF2B5EF4-FFF2-40B4-BE49-F238E27FC236}">
                <a16:creationId xmlns:a16="http://schemas.microsoft.com/office/drawing/2014/main" id="{E3B2BF64-243E-E09B-24DD-86574712A72C}"/>
              </a:ext>
            </a:extLst>
          </p:cNvPr>
          <p:cNvSpPr>
            <a:spLocks noGrp="1"/>
          </p:cNvSpPr>
          <p:nvPr>
            <p:ph sz="half" idx="20"/>
          </p:nvPr>
        </p:nvSpPr>
        <p:spPr>
          <a:xfrm>
            <a:off x="6600154" y="2944368"/>
            <a:ext cx="4608576" cy="2785100"/>
          </a:xfrm>
        </p:spPr>
        <p:txBody>
          <a:bodyPr anchor="t"/>
          <a:lstStyle>
            <a:lvl1pPr marL="0" indent="0">
              <a:lnSpc>
                <a:spcPct val="100000"/>
              </a:lnSpc>
              <a:spcBef>
                <a:spcPts val="0"/>
              </a:spcBef>
              <a:buSzPct val="50000"/>
              <a:buNone/>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5" name="Slide Number Placeholder 4">
            <a:extLst>
              <a:ext uri="{FF2B5EF4-FFF2-40B4-BE49-F238E27FC236}">
                <a16:creationId xmlns:a16="http://schemas.microsoft.com/office/drawing/2014/main" id="{3A18DB23-E349-DF43-8126-A1F21B8C33C6}"/>
              </a:ext>
            </a:extLst>
          </p:cNvPr>
          <p:cNvSpPr>
            <a:spLocks noGrp="1"/>
          </p:cNvSpPr>
          <p:nvPr>
            <p:ph type="sldNum" sz="quarter" idx="12"/>
          </p:nvPr>
        </p:nvSpPr>
        <p:spPr>
          <a:xfrm>
            <a:off x="838200" y="6400904"/>
            <a:ext cx="365760" cy="246888"/>
          </a:xfrm>
          <a:prstGeom prst="rect">
            <a:avLst/>
          </a:prstGeom>
        </p:spPr>
        <p:txBody>
          <a:bodyPr/>
          <a:lstStyle/>
          <a:p>
            <a:fld id="{8D0AFDD5-844D-364D-8AEC-50CF4D36D55D}" type="slidenum">
              <a:rPr lang="en-US" noProof="0" smtClean="0"/>
              <a:pPr/>
              <a:t>‹#›</a:t>
            </a:fld>
            <a:endParaRPr lang="en-US" noProof="0"/>
          </a:p>
        </p:txBody>
      </p:sp>
      <p:sp>
        <p:nvSpPr>
          <p:cNvPr id="4" name="Footer Placeholder 3">
            <a:extLst>
              <a:ext uri="{FF2B5EF4-FFF2-40B4-BE49-F238E27FC236}">
                <a16:creationId xmlns:a16="http://schemas.microsoft.com/office/drawing/2014/main" id="{46774F0D-57B5-C6EE-016C-501DC8D7E4F7}"/>
              </a:ext>
            </a:extLst>
          </p:cNvPr>
          <p:cNvSpPr>
            <a:spLocks noGrp="1"/>
          </p:cNvSpPr>
          <p:nvPr>
            <p:ph type="ftr" sz="quarter" idx="11"/>
          </p:nvPr>
        </p:nvSpPr>
        <p:spPr>
          <a:xfrm>
            <a:off x="5364480" y="6400904"/>
            <a:ext cx="1463040" cy="246888"/>
          </a:xfrm>
          <a:prstGeom prst="rect">
            <a:avLst/>
          </a:prstGeom>
        </p:spPr>
        <p:txBody>
          <a:bodyPr/>
          <a:lstStyle/>
          <a:p>
            <a:r>
              <a:rPr lang="en-US" noProof="0"/>
              <a:t>Presentation title</a:t>
            </a:r>
          </a:p>
        </p:txBody>
      </p:sp>
      <p:sp>
        <p:nvSpPr>
          <p:cNvPr id="3" name="Date Placeholder 2">
            <a:extLst>
              <a:ext uri="{FF2B5EF4-FFF2-40B4-BE49-F238E27FC236}">
                <a16:creationId xmlns:a16="http://schemas.microsoft.com/office/drawing/2014/main" id="{5DF0D283-938B-8E26-1C43-DC3AD65091BF}"/>
              </a:ext>
            </a:extLst>
          </p:cNvPr>
          <p:cNvSpPr>
            <a:spLocks noGrp="1"/>
          </p:cNvSpPr>
          <p:nvPr>
            <p:ph type="dt" sz="half" idx="10"/>
          </p:nvPr>
        </p:nvSpPr>
        <p:spPr>
          <a:xfrm>
            <a:off x="10629145" y="6400904"/>
            <a:ext cx="640080" cy="246888"/>
          </a:xfrm>
          <a:prstGeom prst="rect">
            <a:avLst/>
          </a:prstGeom>
        </p:spPr>
        <p:txBody>
          <a:bodyPr/>
          <a:lstStyle/>
          <a:p>
            <a:r>
              <a:rPr lang="en-US" noProof="0"/>
              <a:t>20XX</a:t>
            </a:r>
          </a:p>
        </p:txBody>
      </p:sp>
    </p:spTree>
    <p:extLst>
      <p:ext uri="{BB962C8B-B14F-4D97-AF65-F5344CB8AC3E}">
        <p14:creationId xmlns:p14="http://schemas.microsoft.com/office/powerpoint/2010/main" val="418909076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ree Content">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CB1F4-E4E2-E27F-87D0-6DFE6637592C}"/>
              </a:ext>
            </a:extLst>
          </p:cNvPr>
          <p:cNvSpPr>
            <a:spLocks noGrp="1"/>
          </p:cNvSpPr>
          <p:nvPr>
            <p:ph type="title"/>
          </p:nvPr>
        </p:nvSpPr>
        <p:spPr/>
        <p:txBody>
          <a:bodyPr/>
          <a:lstStyle/>
          <a:p>
            <a:r>
              <a:rPr lang="en-US" noProof="0"/>
              <a:t>Click to edit Master title style</a:t>
            </a:r>
          </a:p>
        </p:txBody>
      </p:sp>
      <p:sp>
        <p:nvSpPr>
          <p:cNvPr id="7" name="Google Shape;1148;p53">
            <a:extLst>
              <a:ext uri="{FF2B5EF4-FFF2-40B4-BE49-F238E27FC236}">
                <a16:creationId xmlns:a16="http://schemas.microsoft.com/office/drawing/2014/main" id="{D76333E0-FAE0-3B63-28EE-BA834131593C}"/>
              </a:ext>
            </a:extLst>
          </p:cNvPr>
          <p:cNvSpPr/>
          <p:nvPr userDrawn="1"/>
        </p:nvSpPr>
        <p:spPr>
          <a:xfrm>
            <a:off x="8370942" y="2106081"/>
            <a:ext cx="3249570" cy="398701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9" name="Google Shape;1148;p53">
            <a:extLst>
              <a:ext uri="{FF2B5EF4-FFF2-40B4-BE49-F238E27FC236}">
                <a16:creationId xmlns:a16="http://schemas.microsoft.com/office/drawing/2014/main" id="{1BF10461-2A6D-BD12-B1D7-5A73DDD367A8}"/>
              </a:ext>
            </a:extLst>
          </p:cNvPr>
          <p:cNvSpPr/>
          <p:nvPr userDrawn="1"/>
        </p:nvSpPr>
        <p:spPr>
          <a:xfrm>
            <a:off x="4599233" y="2106081"/>
            <a:ext cx="3249570" cy="398701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1" name="Google Shape;1148;p53">
            <a:extLst>
              <a:ext uri="{FF2B5EF4-FFF2-40B4-BE49-F238E27FC236}">
                <a16:creationId xmlns:a16="http://schemas.microsoft.com/office/drawing/2014/main" id="{B21F23CA-8996-2ED3-865E-9CBB7B3DEF01}"/>
              </a:ext>
            </a:extLst>
          </p:cNvPr>
          <p:cNvSpPr/>
          <p:nvPr userDrawn="1"/>
        </p:nvSpPr>
        <p:spPr>
          <a:xfrm>
            <a:off x="808072" y="2106081"/>
            <a:ext cx="3249570" cy="398701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8" name="Text Placeholder 24">
            <a:extLst>
              <a:ext uri="{FF2B5EF4-FFF2-40B4-BE49-F238E27FC236}">
                <a16:creationId xmlns:a16="http://schemas.microsoft.com/office/drawing/2014/main" id="{BF16B1C6-54F0-43B5-701B-5ACB9DB37B75}"/>
              </a:ext>
            </a:extLst>
          </p:cNvPr>
          <p:cNvSpPr>
            <a:spLocks noGrp="1"/>
          </p:cNvSpPr>
          <p:nvPr>
            <p:ph type="body" sz="quarter" idx="14"/>
          </p:nvPr>
        </p:nvSpPr>
        <p:spPr>
          <a:xfrm>
            <a:off x="685800" y="1956816"/>
            <a:ext cx="3246120" cy="3986784"/>
          </a:xfrm>
          <a:solidFill>
            <a:schemeClr val="accent5"/>
          </a:solidFill>
          <a:ln w="25400">
            <a:solidFill>
              <a:schemeClr val="dk1"/>
            </a:solidFill>
          </a:ln>
        </p:spPr>
        <p:txBody>
          <a:bodyPr lIns="320040" tIns="502920"/>
          <a:lstStyle>
            <a:lvl1pPr marL="0" indent="0" algn="l">
              <a:buFont typeface="Arial" panose="020B0604020202020204" pitchFamily="34" charset="0"/>
              <a:buNone/>
              <a:defRPr sz="2000">
                <a:latin typeface="+mj-lt"/>
              </a:defRPr>
            </a:lvl1pPr>
          </a:lstStyle>
          <a:p>
            <a:pPr lvl="0"/>
            <a:r>
              <a:rPr lang="en-US" noProof="0"/>
              <a:t>Click to edit Master text styles</a:t>
            </a:r>
          </a:p>
        </p:txBody>
      </p:sp>
      <p:sp>
        <p:nvSpPr>
          <p:cNvPr id="21" name="Content Placeholder 3">
            <a:extLst>
              <a:ext uri="{FF2B5EF4-FFF2-40B4-BE49-F238E27FC236}">
                <a16:creationId xmlns:a16="http://schemas.microsoft.com/office/drawing/2014/main" id="{86A122E7-1CF8-0AB9-3407-6E725320DC62}"/>
              </a:ext>
            </a:extLst>
          </p:cNvPr>
          <p:cNvSpPr>
            <a:spLocks noGrp="1"/>
          </p:cNvSpPr>
          <p:nvPr>
            <p:ph sz="half" idx="2"/>
          </p:nvPr>
        </p:nvSpPr>
        <p:spPr>
          <a:xfrm>
            <a:off x="932688" y="2944368"/>
            <a:ext cx="2743200" cy="2785100"/>
          </a:xfrm>
        </p:spPr>
        <p:txBody>
          <a:bodyPr anchor="t"/>
          <a:lstStyle>
            <a:lvl1pPr marL="0" indent="0">
              <a:lnSpc>
                <a:spcPct val="100000"/>
              </a:lnSpc>
              <a:spcBef>
                <a:spcPts val="0"/>
              </a:spcBef>
              <a:buSzPct val="50000"/>
              <a:buNone/>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19" name="Text Placeholder 24">
            <a:extLst>
              <a:ext uri="{FF2B5EF4-FFF2-40B4-BE49-F238E27FC236}">
                <a16:creationId xmlns:a16="http://schemas.microsoft.com/office/drawing/2014/main" id="{9B6C5E12-67C8-B5AA-FC61-A40F6C388F8B}"/>
              </a:ext>
            </a:extLst>
          </p:cNvPr>
          <p:cNvSpPr>
            <a:spLocks noGrp="1"/>
          </p:cNvSpPr>
          <p:nvPr>
            <p:ph type="body" sz="quarter" idx="16"/>
          </p:nvPr>
        </p:nvSpPr>
        <p:spPr>
          <a:xfrm>
            <a:off x="4480560" y="1956816"/>
            <a:ext cx="3246120" cy="3986784"/>
          </a:xfrm>
          <a:solidFill>
            <a:schemeClr val="accent5"/>
          </a:solidFill>
          <a:ln w="25400">
            <a:solidFill>
              <a:schemeClr val="dk1"/>
            </a:solidFill>
          </a:ln>
        </p:spPr>
        <p:txBody>
          <a:bodyPr lIns="320040" tIns="502920"/>
          <a:lstStyle>
            <a:lvl1pPr marL="0" indent="0" algn="l">
              <a:buFont typeface="Arial" panose="020B0604020202020204" pitchFamily="34" charset="0"/>
              <a:buNone/>
              <a:defRPr sz="2000">
                <a:latin typeface="+mj-lt"/>
              </a:defRPr>
            </a:lvl1pPr>
          </a:lstStyle>
          <a:p>
            <a:pPr lvl="0"/>
            <a:r>
              <a:rPr lang="en-US" noProof="0"/>
              <a:t>Click to edit Master text styles</a:t>
            </a:r>
          </a:p>
        </p:txBody>
      </p:sp>
      <p:sp>
        <p:nvSpPr>
          <p:cNvPr id="22" name="Content Placeholder 3">
            <a:extLst>
              <a:ext uri="{FF2B5EF4-FFF2-40B4-BE49-F238E27FC236}">
                <a16:creationId xmlns:a16="http://schemas.microsoft.com/office/drawing/2014/main" id="{92BD99C3-C1A1-E89B-FB77-6221D2FBE9A6}"/>
              </a:ext>
            </a:extLst>
          </p:cNvPr>
          <p:cNvSpPr>
            <a:spLocks noGrp="1"/>
          </p:cNvSpPr>
          <p:nvPr>
            <p:ph sz="half" idx="13"/>
          </p:nvPr>
        </p:nvSpPr>
        <p:spPr>
          <a:xfrm>
            <a:off x="4715873" y="2944368"/>
            <a:ext cx="2743200" cy="2785100"/>
          </a:xfrm>
        </p:spPr>
        <p:txBody>
          <a:bodyPr anchor="t"/>
          <a:lstStyle>
            <a:lvl1pPr marL="0" indent="0">
              <a:lnSpc>
                <a:spcPct val="100000"/>
              </a:lnSpc>
              <a:spcBef>
                <a:spcPts val="0"/>
              </a:spcBef>
              <a:buSzPct val="50000"/>
              <a:buNone/>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20" name="Text Placeholder 24">
            <a:extLst>
              <a:ext uri="{FF2B5EF4-FFF2-40B4-BE49-F238E27FC236}">
                <a16:creationId xmlns:a16="http://schemas.microsoft.com/office/drawing/2014/main" id="{F5C0C473-4EA8-206C-EDC5-DAF92DC87E7B}"/>
              </a:ext>
            </a:extLst>
          </p:cNvPr>
          <p:cNvSpPr>
            <a:spLocks noGrp="1"/>
          </p:cNvSpPr>
          <p:nvPr>
            <p:ph type="body" sz="quarter" idx="19"/>
          </p:nvPr>
        </p:nvSpPr>
        <p:spPr>
          <a:xfrm>
            <a:off x="8247888" y="1956816"/>
            <a:ext cx="3246120" cy="3986784"/>
          </a:xfrm>
          <a:solidFill>
            <a:schemeClr val="accent5"/>
          </a:solidFill>
          <a:ln w="25400">
            <a:solidFill>
              <a:schemeClr val="dk1"/>
            </a:solidFill>
          </a:ln>
        </p:spPr>
        <p:txBody>
          <a:bodyPr lIns="320040" tIns="502920"/>
          <a:lstStyle>
            <a:lvl1pPr marL="0" indent="0" algn="l">
              <a:buFont typeface="Arial" panose="020B0604020202020204" pitchFamily="34" charset="0"/>
              <a:buNone/>
              <a:defRPr sz="2000">
                <a:latin typeface="+mj-lt"/>
              </a:defRPr>
            </a:lvl1pPr>
          </a:lstStyle>
          <a:p>
            <a:pPr lvl="0"/>
            <a:r>
              <a:rPr lang="en-US" noProof="0"/>
              <a:t>Click to edit Master text styles</a:t>
            </a:r>
          </a:p>
        </p:txBody>
      </p:sp>
      <p:sp>
        <p:nvSpPr>
          <p:cNvPr id="23" name="Content Placeholder 3">
            <a:extLst>
              <a:ext uri="{FF2B5EF4-FFF2-40B4-BE49-F238E27FC236}">
                <a16:creationId xmlns:a16="http://schemas.microsoft.com/office/drawing/2014/main" id="{E3B2BF64-243E-E09B-24DD-86574712A72C}"/>
              </a:ext>
            </a:extLst>
          </p:cNvPr>
          <p:cNvSpPr>
            <a:spLocks noGrp="1"/>
          </p:cNvSpPr>
          <p:nvPr>
            <p:ph sz="half" idx="20"/>
          </p:nvPr>
        </p:nvSpPr>
        <p:spPr>
          <a:xfrm>
            <a:off x="8489914" y="2944368"/>
            <a:ext cx="2743200" cy="2785100"/>
          </a:xfrm>
        </p:spPr>
        <p:txBody>
          <a:bodyPr anchor="t"/>
          <a:lstStyle>
            <a:lvl1pPr marL="0" indent="0">
              <a:lnSpc>
                <a:spcPct val="100000"/>
              </a:lnSpc>
              <a:spcBef>
                <a:spcPts val="0"/>
              </a:spcBef>
              <a:buSzPct val="50000"/>
              <a:buNone/>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5" name="Slide Number Placeholder 4">
            <a:extLst>
              <a:ext uri="{FF2B5EF4-FFF2-40B4-BE49-F238E27FC236}">
                <a16:creationId xmlns:a16="http://schemas.microsoft.com/office/drawing/2014/main" id="{3A18DB23-E349-DF43-8126-A1F21B8C33C6}"/>
              </a:ext>
            </a:extLst>
          </p:cNvPr>
          <p:cNvSpPr>
            <a:spLocks noGrp="1"/>
          </p:cNvSpPr>
          <p:nvPr>
            <p:ph type="sldNum" sz="quarter" idx="12"/>
          </p:nvPr>
        </p:nvSpPr>
        <p:spPr>
          <a:xfrm>
            <a:off x="838200" y="6400904"/>
            <a:ext cx="365760" cy="246888"/>
          </a:xfrm>
          <a:prstGeom prst="rect">
            <a:avLst/>
          </a:prstGeom>
        </p:spPr>
        <p:txBody>
          <a:bodyPr/>
          <a:lstStyle/>
          <a:p>
            <a:fld id="{8D0AFDD5-844D-364D-8AEC-50CF4D36D55D}" type="slidenum">
              <a:rPr lang="en-US" noProof="0" smtClean="0"/>
              <a:pPr/>
              <a:t>‹#›</a:t>
            </a:fld>
            <a:endParaRPr lang="en-US" noProof="0"/>
          </a:p>
        </p:txBody>
      </p:sp>
      <p:sp>
        <p:nvSpPr>
          <p:cNvPr id="4" name="Footer Placeholder 3">
            <a:extLst>
              <a:ext uri="{FF2B5EF4-FFF2-40B4-BE49-F238E27FC236}">
                <a16:creationId xmlns:a16="http://schemas.microsoft.com/office/drawing/2014/main" id="{46774F0D-57B5-C6EE-016C-501DC8D7E4F7}"/>
              </a:ext>
            </a:extLst>
          </p:cNvPr>
          <p:cNvSpPr>
            <a:spLocks noGrp="1"/>
          </p:cNvSpPr>
          <p:nvPr>
            <p:ph type="ftr" sz="quarter" idx="11"/>
          </p:nvPr>
        </p:nvSpPr>
        <p:spPr>
          <a:xfrm>
            <a:off x="5364480" y="6400904"/>
            <a:ext cx="1463040" cy="246888"/>
          </a:xfrm>
          <a:prstGeom prst="rect">
            <a:avLst/>
          </a:prstGeom>
        </p:spPr>
        <p:txBody>
          <a:bodyPr/>
          <a:lstStyle/>
          <a:p>
            <a:r>
              <a:rPr lang="en-US" noProof="0"/>
              <a:t>Presentation title</a:t>
            </a:r>
          </a:p>
        </p:txBody>
      </p:sp>
      <p:sp>
        <p:nvSpPr>
          <p:cNvPr id="3" name="Date Placeholder 2">
            <a:extLst>
              <a:ext uri="{FF2B5EF4-FFF2-40B4-BE49-F238E27FC236}">
                <a16:creationId xmlns:a16="http://schemas.microsoft.com/office/drawing/2014/main" id="{5DF0D283-938B-8E26-1C43-DC3AD65091BF}"/>
              </a:ext>
            </a:extLst>
          </p:cNvPr>
          <p:cNvSpPr>
            <a:spLocks noGrp="1"/>
          </p:cNvSpPr>
          <p:nvPr>
            <p:ph type="dt" sz="half" idx="10"/>
          </p:nvPr>
        </p:nvSpPr>
        <p:spPr>
          <a:xfrm>
            <a:off x="10629145" y="6400904"/>
            <a:ext cx="640080" cy="246888"/>
          </a:xfrm>
          <a:prstGeom prst="rect">
            <a:avLst/>
          </a:prstGeom>
        </p:spPr>
        <p:txBody>
          <a:bodyPr/>
          <a:lstStyle/>
          <a:p>
            <a:r>
              <a:rPr lang="en-US" noProof="0"/>
              <a:t>20XX</a:t>
            </a:r>
          </a:p>
        </p:txBody>
      </p:sp>
    </p:spTree>
    <p:extLst>
      <p:ext uri="{BB962C8B-B14F-4D97-AF65-F5344CB8AC3E}">
        <p14:creationId xmlns:p14="http://schemas.microsoft.com/office/powerpoint/2010/main" val="424831688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Picture with Caption">
    <p:bg>
      <p:bgPr>
        <a:solidFill>
          <a:schemeClr val="accent2"/>
        </a:solidFill>
        <a:effectLst/>
      </p:bgPr>
    </p:bg>
    <p:spTree>
      <p:nvGrpSpPr>
        <p:cNvPr id="1" name=""/>
        <p:cNvGrpSpPr/>
        <p:nvPr/>
      </p:nvGrpSpPr>
      <p:grpSpPr>
        <a:xfrm>
          <a:off x="0" y="0"/>
          <a:ext cx="0" cy="0"/>
          <a:chOff x="0" y="0"/>
          <a:chExt cx="0" cy="0"/>
        </a:xfrm>
      </p:grpSpPr>
      <p:sp>
        <p:nvSpPr>
          <p:cNvPr id="7" name="Google Shape;327;p33">
            <a:extLst>
              <a:ext uri="{FF2B5EF4-FFF2-40B4-BE49-F238E27FC236}">
                <a16:creationId xmlns:a16="http://schemas.microsoft.com/office/drawing/2014/main" id="{E7EB222B-6CF5-9486-E495-4BBCFBA5DEE9}"/>
              </a:ext>
            </a:extLst>
          </p:cNvPr>
          <p:cNvSpPr/>
          <p:nvPr userDrawn="1"/>
        </p:nvSpPr>
        <p:spPr>
          <a:xfrm>
            <a:off x="5400719" y="1198578"/>
            <a:ext cx="6114430" cy="4794575"/>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9" name="Google Shape;328;p33">
            <a:extLst>
              <a:ext uri="{FF2B5EF4-FFF2-40B4-BE49-F238E27FC236}">
                <a16:creationId xmlns:a16="http://schemas.microsoft.com/office/drawing/2014/main" id="{1FEBC754-F0A8-F9F6-F804-7081E078D8F5}"/>
              </a:ext>
            </a:extLst>
          </p:cNvPr>
          <p:cNvSpPr/>
          <p:nvPr userDrawn="1"/>
        </p:nvSpPr>
        <p:spPr>
          <a:xfrm>
            <a:off x="5196524" y="838200"/>
            <a:ext cx="6114430" cy="4914901"/>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14" name="Title 1">
            <a:extLst>
              <a:ext uri="{FF2B5EF4-FFF2-40B4-BE49-F238E27FC236}">
                <a16:creationId xmlns:a16="http://schemas.microsoft.com/office/drawing/2014/main" id="{A8F8B0E5-D249-4F2F-16F0-7A9A49B95D39}"/>
              </a:ext>
            </a:extLst>
          </p:cNvPr>
          <p:cNvSpPr>
            <a:spLocks noGrp="1"/>
          </p:cNvSpPr>
          <p:nvPr>
            <p:ph type="title"/>
          </p:nvPr>
        </p:nvSpPr>
        <p:spPr>
          <a:xfrm>
            <a:off x="5978024" y="1783080"/>
            <a:ext cx="4959821" cy="1162762"/>
          </a:xfrm>
        </p:spPr>
        <p:txBody>
          <a:bodyPr/>
          <a:lstStyle>
            <a:lvl1pPr algn="l">
              <a:lnSpc>
                <a:spcPct val="90000"/>
              </a:lnSpc>
              <a:defRPr/>
            </a:lvl1pPr>
          </a:lstStyle>
          <a:p>
            <a:r>
              <a:rPr lang="en-US" noProof="0"/>
              <a:t>Click to edit Master title style</a:t>
            </a:r>
          </a:p>
        </p:txBody>
      </p:sp>
      <p:sp>
        <p:nvSpPr>
          <p:cNvPr id="19" name="Picture Placeholder 18">
            <a:extLst>
              <a:ext uri="{FF2B5EF4-FFF2-40B4-BE49-F238E27FC236}">
                <a16:creationId xmlns:a16="http://schemas.microsoft.com/office/drawing/2014/main" id="{52CFE759-845E-6170-DB8C-EA3FA075BBC8}"/>
              </a:ext>
            </a:extLst>
          </p:cNvPr>
          <p:cNvSpPr>
            <a:spLocks noGrp="1"/>
          </p:cNvSpPr>
          <p:nvPr>
            <p:ph type="pic" sz="quarter" idx="13"/>
          </p:nvPr>
        </p:nvSpPr>
        <p:spPr>
          <a:xfrm>
            <a:off x="0" y="0"/>
            <a:ext cx="4351128" cy="6858000"/>
          </a:xfrm>
          <a:solidFill>
            <a:schemeClr val="accent5"/>
          </a:solidFill>
        </p:spPr>
        <p:txBody>
          <a:bodyPr anchor="ctr"/>
          <a:lstStyle>
            <a:lvl1pPr marL="0" indent="0" algn="ctr">
              <a:buNone/>
              <a:defRPr/>
            </a:lvl1pPr>
          </a:lstStyle>
          <a:p>
            <a:r>
              <a:rPr lang="en-US" noProof="0"/>
              <a:t>Click icon to add picture</a:t>
            </a:r>
          </a:p>
        </p:txBody>
      </p:sp>
      <p:sp>
        <p:nvSpPr>
          <p:cNvPr id="15" name="Content Placeholder 2">
            <a:extLst>
              <a:ext uri="{FF2B5EF4-FFF2-40B4-BE49-F238E27FC236}">
                <a16:creationId xmlns:a16="http://schemas.microsoft.com/office/drawing/2014/main" id="{77189B6C-4236-0B00-D585-EEE5183EC3B5}"/>
              </a:ext>
            </a:extLst>
          </p:cNvPr>
          <p:cNvSpPr>
            <a:spLocks noGrp="1"/>
          </p:cNvSpPr>
          <p:nvPr>
            <p:ph idx="1"/>
          </p:nvPr>
        </p:nvSpPr>
        <p:spPr>
          <a:xfrm>
            <a:off x="5961888" y="2944368"/>
            <a:ext cx="4818888" cy="2130552"/>
          </a:xfrm>
        </p:spPr>
        <p:txBody>
          <a:bodyPr/>
          <a:lstStyle>
            <a:lvl1pPr marL="0" indent="0">
              <a:lnSpc>
                <a:spcPct val="100000"/>
              </a:lnSpc>
              <a:spcBef>
                <a:spcPts val="0"/>
              </a:spcBef>
              <a:buNone/>
              <a:defRPr sz="1600"/>
            </a:lvl1pPr>
            <a:lvl2pPr>
              <a:defRPr sz="1400"/>
            </a:lvl2pPr>
            <a:lvl3pPr>
              <a:defRPr sz="1200"/>
            </a:lvl3pPr>
            <a:lvl4pPr>
              <a:defRPr sz="1100"/>
            </a:lvl4pPr>
            <a:lvl5pPr>
              <a:defRPr sz="1100"/>
            </a:lvl5pPr>
          </a:lstStyle>
          <a:p>
            <a:pPr lvl="0"/>
            <a:r>
              <a:rPr lang="en-US" noProof="0"/>
              <a:t>Click to edit Master text styles</a:t>
            </a:r>
          </a:p>
        </p:txBody>
      </p:sp>
      <p:sp>
        <p:nvSpPr>
          <p:cNvPr id="5" name="Slide Number Placeholder 4">
            <a:extLst>
              <a:ext uri="{FF2B5EF4-FFF2-40B4-BE49-F238E27FC236}">
                <a16:creationId xmlns:a16="http://schemas.microsoft.com/office/drawing/2014/main" id="{22D37E9B-F86D-C91D-23CC-19F188DE83F6}"/>
              </a:ext>
            </a:extLst>
          </p:cNvPr>
          <p:cNvSpPr>
            <a:spLocks noGrp="1"/>
          </p:cNvSpPr>
          <p:nvPr>
            <p:ph type="sldNum" sz="quarter" idx="12"/>
          </p:nvPr>
        </p:nvSpPr>
        <p:spPr>
          <a:xfrm>
            <a:off x="8072901" y="6400904"/>
            <a:ext cx="365760" cy="246888"/>
          </a:xfrm>
          <a:prstGeom prst="rect">
            <a:avLst/>
          </a:prstGeom>
        </p:spPr>
        <p:txBody>
          <a:bodyPr/>
          <a:lstStyle/>
          <a:p>
            <a:fld id="{8D0AFDD5-844D-364D-8AEC-50CF4D36D55D}" type="slidenum">
              <a:rPr lang="en-US" noProof="0" smtClean="0"/>
              <a:pPr/>
              <a:t>‹#›</a:t>
            </a:fld>
            <a:endParaRPr lang="en-US" noProof="0"/>
          </a:p>
        </p:txBody>
      </p:sp>
      <p:cxnSp>
        <p:nvCxnSpPr>
          <p:cNvPr id="21" name="Straight Connector 20">
            <a:extLst>
              <a:ext uri="{FF2B5EF4-FFF2-40B4-BE49-F238E27FC236}">
                <a16:creationId xmlns:a16="http://schemas.microsoft.com/office/drawing/2014/main" id="{CB55B0F1-C1EF-3790-A994-C8C4BB61CCB9}"/>
              </a:ext>
            </a:extLst>
          </p:cNvPr>
          <p:cNvCxnSpPr>
            <a:cxnSpLocks/>
          </p:cNvCxnSpPr>
          <p:nvPr/>
        </p:nvCxnSpPr>
        <p:spPr>
          <a:xfrm>
            <a:off x="4351128" y="6532618"/>
            <a:ext cx="3693089"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4D4F275B-2CE9-CD3C-081E-0B79C125257E}"/>
              </a:ext>
            </a:extLst>
          </p:cNvPr>
          <p:cNvCxnSpPr>
            <a:cxnSpLocks/>
          </p:cNvCxnSpPr>
          <p:nvPr/>
        </p:nvCxnSpPr>
        <p:spPr>
          <a:xfrm>
            <a:off x="8467344" y="6527001"/>
            <a:ext cx="3724656" cy="561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2723120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Thank you">
    <p:bg>
      <p:bgPr>
        <a:solidFill>
          <a:schemeClr val="tx2"/>
        </a:solidFill>
        <a:effectLst/>
      </p:bgPr>
    </p:bg>
    <p:spTree>
      <p:nvGrpSpPr>
        <p:cNvPr id="1" name=""/>
        <p:cNvGrpSpPr/>
        <p:nvPr/>
      </p:nvGrpSpPr>
      <p:grpSpPr>
        <a:xfrm>
          <a:off x="0" y="0"/>
          <a:ext cx="0" cy="0"/>
          <a:chOff x="0" y="0"/>
          <a:chExt cx="0" cy="0"/>
        </a:xfrm>
      </p:grpSpPr>
      <p:sp>
        <p:nvSpPr>
          <p:cNvPr id="8" name="Google Shape;327;p33">
            <a:extLst>
              <a:ext uri="{FF2B5EF4-FFF2-40B4-BE49-F238E27FC236}">
                <a16:creationId xmlns:a16="http://schemas.microsoft.com/office/drawing/2014/main" id="{E09AA4F6-9CBF-53A8-8FE8-0BAB0E7DC989}"/>
              </a:ext>
            </a:extLst>
          </p:cNvPr>
          <p:cNvSpPr/>
          <p:nvPr userDrawn="1"/>
        </p:nvSpPr>
        <p:spPr>
          <a:xfrm>
            <a:off x="1062566" y="1161412"/>
            <a:ext cx="10221119" cy="4831742"/>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10" name="Google Shape;328;p33">
            <a:extLst>
              <a:ext uri="{FF2B5EF4-FFF2-40B4-BE49-F238E27FC236}">
                <a16:creationId xmlns:a16="http://schemas.microsoft.com/office/drawing/2014/main" id="{CBE4E0BD-29C0-46EA-4A2D-401DD12AEC12}"/>
              </a:ext>
            </a:extLst>
          </p:cNvPr>
          <p:cNvSpPr/>
          <p:nvPr userDrawn="1"/>
        </p:nvSpPr>
        <p:spPr>
          <a:xfrm>
            <a:off x="858371" y="800100"/>
            <a:ext cx="10221119" cy="4953001"/>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D27EDEC9-86BE-FDB1-3BAE-F5FF0934CA0A}"/>
              </a:ext>
            </a:extLst>
          </p:cNvPr>
          <p:cNvSpPr>
            <a:spLocks noGrp="1"/>
          </p:cNvSpPr>
          <p:nvPr>
            <p:ph type="ctrTitle"/>
          </p:nvPr>
        </p:nvSpPr>
        <p:spPr>
          <a:xfrm>
            <a:off x="1527048" y="1901952"/>
            <a:ext cx="4873752" cy="1709928"/>
          </a:xfrm>
        </p:spPr>
        <p:txBody>
          <a:bodyPr anchor="t">
            <a:noAutofit/>
          </a:bodyPr>
          <a:lstStyle>
            <a:lvl1pPr marL="0" indent="0" algn="l">
              <a:lnSpc>
                <a:spcPct val="90000"/>
              </a:lnSpc>
              <a:defRPr sz="6000"/>
            </a:lvl1pPr>
          </a:lstStyle>
          <a:p>
            <a:r>
              <a:rPr lang="en-US" noProof="0"/>
              <a:t>Click to edit Master title style</a:t>
            </a:r>
          </a:p>
        </p:txBody>
      </p:sp>
      <p:sp>
        <p:nvSpPr>
          <p:cNvPr id="3" name="Subtitle 2">
            <a:extLst>
              <a:ext uri="{FF2B5EF4-FFF2-40B4-BE49-F238E27FC236}">
                <a16:creationId xmlns:a16="http://schemas.microsoft.com/office/drawing/2014/main" id="{61EF6069-AEE4-3455-508E-4B9EE30F0CB8}"/>
              </a:ext>
            </a:extLst>
          </p:cNvPr>
          <p:cNvSpPr>
            <a:spLocks noGrp="1"/>
          </p:cNvSpPr>
          <p:nvPr>
            <p:ph type="subTitle" idx="1"/>
          </p:nvPr>
        </p:nvSpPr>
        <p:spPr>
          <a:xfrm>
            <a:off x="1527048" y="3108960"/>
            <a:ext cx="3913632" cy="1883664"/>
          </a:xfrm>
        </p:spPr>
        <p:txBody>
          <a:bodyPr>
            <a:noAutofit/>
          </a:bodyPr>
          <a:lstStyle>
            <a:lvl1pPr marL="0" indent="0" algn="l">
              <a:lnSpc>
                <a:spcPct val="100000"/>
              </a:lnSpc>
              <a:spcBef>
                <a:spcPts val="1000"/>
              </a:spcBef>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15" name="Picture Placeholder 13">
            <a:extLst>
              <a:ext uri="{FF2B5EF4-FFF2-40B4-BE49-F238E27FC236}">
                <a16:creationId xmlns:a16="http://schemas.microsoft.com/office/drawing/2014/main" id="{BEF410E3-CEC7-640A-C8FD-08419E6C3300}"/>
              </a:ext>
            </a:extLst>
          </p:cNvPr>
          <p:cNvSpPr>
            <a:spLocks noGrp="1"/>
          </p:cNvSpPr>
          <p:nvPr>
            <p:ph type="pic" sz="quarter" idx="10"/>
          </p:nvPr>
        </p:nvSpPr>
        <p:spPr>
          <a:xfrm>
            <a:off x="6443482" y="812292"/>
            <a:ext cx="4636008" cy="4928616"/>
          </a:xfr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lgn="ctr">
              <a:buNone/>
              <a:defRPr lang="en-US" sz="1800">
                <a:solidFill>
                  <a:schemeClr val="tx1"/>
                </a:solidFill>
              </a:defRPr>
            </a:lvl1pPr>
          </a:lstStyle>
          <a:p>
            <a:pPr marL="0" lvl="0" algn="ctr"/>
            <a:r>
              <a:rPr lang="en-US" noProof="0"/>
              <a:t>Click icon to add picture</a:t>
            </a:r>
          </a:p>
        </p:txBody>
      </p:sp>
    </p:spTree>
    <p:extLst>
      <p:ext uri="{BB962C8B-B14F-4D97-AF65-F5344CB8AC3E}">
        <p14:creationId xmlns:p14="http://schemas.microsoft.com/office/powerpoint/2010/main" val="7023561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bg>
      <p:bgPr>
        <a:solidFill>
          <a:schemeClr val="accent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FFABFF-AED1-441E-410D-E91E5B9EA6C0}"/>
              </a:ext>
            </a:extLst>
          </p:cNvPr>
          <p:cNvSpPr>
            <a:spLocks noGrp="1"/>
          </p:cNvSpPr>
          <p:nvPr>
            <p:ph type="title"/>
          </p:nvPr>
        </p:nvSpPr>
        <p:spPr>
          <a:xfrm>
            <a:off x="0" y="4572"/>
            <a:ext cx="9912096" cy="1014984"/>
          </a:xfrm>
        </p:spPr>
        <p:txBody>
          <a:bodyPr/>
          <a:lstStyle>
            <a:lvl1pPr algn="l">
              <a:defRPr sz="4400" b="1"/>
            </a:lvl1pPr>
          </a:lstStyle>
          <a:p>
            <a:r>
              <a:rPr lang="en-US" noProof="0" dirty="0"/>
              <a:t>Click to edit Master title style</a:t>
            </a:r>
          </a:p>
        </p:txBody>
      </p:sp>
    </p:spTree>
    <p:extLst>
      <p:ext uri="{BB962C8B-B14F-4D97-AF65-F5344CB8AC3E}">
        <p14:creationId xmlns:p14="http://schemas.microsoft.com/office/powerpoint/2010/main" val="41543435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accent4"/>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672A2AC-7ED9-922C-AFA3-C7474D933A2A}"/>
              </a:ext>
            </a:extLst>
          </p:cNvPr>
          <p:cNvSpPr>
            <a:spLocks noGrp="1"/>
          </p:cNvSpPr>
          <p:nvPr>
            <p:ph type="sldNum" sz="quarter" idx="12"/>
          </p:nvPr>
        </p:nvSpPr>
        <p:spPr>
          <a:xfrm>
            <a:off x="838200" y="6400904"/>
            <a:ext cx="365760" cy="246888"/>
          </a:xfrm>
          <a:prstGeom prst="rect">
            <a:avLst/>
          </a:prstGeom>
        </p:spPr>
        <p:txBody>
          <a:bodyPr/>
          <a:lstStyle/>
          <a:p>
            <a:fld id="{8D0AFDD5-844D-364D-8AEC-50CF4D36D55D}" type="slidenum">
              <a:rPr lang="en-US" noProof="0" smtClean="0"/>
              <a:t>‹#›</a:t>
            </a:fld>
            <a:endParaRPr lang="en-US" noProof="0"/>
          </a:p>
        </p:txBody>
      </p:sp>
      <p:sp>
        <p:nvSpPr>
          <p:cNvPr id="3" name="Footer Placeholder 2">
            <a:extLst>
              <a:ext uri="{FF2B5EF4-FFF2-40B4-BE49-F238E27FC236}">
                <a16:creationId xmlns:a16="http://schemas.microsoft.com/office/drawing/2014/main" id="{C0D73C7A-2028-226F-C1ED-1807BD3B92FC}"/>
              </a:ext>
            </a:extLst>
          </p:cNvPr>
          <p:cNvSpPr>
            <a:spLocks noGrp="1"/>
          </p:cNvSpPr>
          <p:nvPr>
            <p:ph type="ftr" sz="quarter" idx="11"/>
          </p:nvPr>
        </p:nvSpPr>
        <p:spPr>
          <a:xfrm>
            <a:off x="5364480" y="6400904"/>
            <a:ext cx="1463040" cy="246888"/>
          </a:xfrm>
          <a:prstGeom prst="rect">
            <a:avLst/>
          </a:prstGeom>
        </p:spPr>
        <p:txBody>
          <a:bodyPr/>
          <a:lstStyle/>
          <a:p>
            <a:r>
              <a:rPr lang="en-US" noProof="0"/>
              <a:t>Presentation title</a:t>
            </a:r>
          </a:p>
        </p:txBody>
      </p:sp>
      <p:sp>
        <p:nvSpPr>
          <p:cNvPr id="2" name="Date Placeholder 1">
            <a:extLst>
              <a:ext uri="{FF2B5EF4-FFF2-40B4-BE49-F238E27FC236}">
                <a16:creationId xmlns:a16="http://schemas.microsoft.com/office/drawing/2014/main" id="{1925B8F9-3C91-FD08-87E3-6E39B35BCF9F}"/>
              </a:ext>
            </a:extLst>
          </p:cNvPr>
          <p:cNvSpPr>
            <a:spLocks noGrp="1"/>
          </p:cNvSpPr>
          <p:nvPr>
            <p:ph type="dt" sz="half" idx="10"/>
          </p:nvPr>
        </p:nvSpPr>
        <p:spPr>
          <a:xfrm>
            <a:off x="10629145" y="6400904"/>
            <a:ext cx="640080" cy="246888"/>
          </a:xfrm>
          <a:prstGeom prst="rect">
            <a:avLst/>
          </a:prstGeom>
        </p:spPr>
        <p:txBody>
          <a:bodyPr/>
          <a:lstStyle/>
          <a:p>
            <a:r>
              <a:rPr lang="en-US" noProof="0"/>
              <a:t>20XX</a:t>
            </a:r>
          </a:p>
        </p:txBody>
      </p:sp>
    </p:spTree>
    <p:extLst>
      <p:ext uri="{BB962C8B-B14F-4D97-AF65-F5344CB8AC3E}">
        <p14:creationId xmlns:p14="http://schemas.microsoft.com/office/powerpoint/2010/main" val="39162458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accent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1426A-0740-2EB9-FC34-9C043459357E}"/>
              </a:ext>
            </a:extLst>
          </p:cNvPr>
          <p:cNvSpPr>
            <a:spLocks noGrp="1"/>
          </p:cNvSpPr>
          <p:nvPr>
            <p:ph type="title"/>
          </p:nvPr>
        </p:nvSpPr>
        <p:spPr/>
        <p:txBody>
          <a:bodyPr/>
          <a:lstStyle/>
          <a:p>
            <a:r>
              <a:rPr lang="en-US" noProof="0"/>
              <a:t>Click to edit Master title style</a:t>
            </a:r>
          </a:p>
        </p:txBody>
      </p:sp>
      <p:sp>
        <p:nvSpPr>
          <p:cNvPr id="8" name="Google Shape;1251;p56">
            <a:extLst>
              <a:ext uri="{FF2B5EF4-FFF2-40B4-BE49-F238E27FC236}">
                <a16:creationId xmlns:a16="http://schemas.microsoft.com/office/drawing/2014/main" id="{5BDBB369-4213-AA70-D2DD-33F4E9E1F195}"/>
              </a:ext>
            </a:extLst>
          </p:cNvPr>
          <p:cNvSpPr/>
          <p:nvPr userDrawn="1"/>
        </p:nvSpPr>
        <p:spPr>
          <a:xfrm>
            <a:off x="1072604" y="2550039"/>
            <a:ext cx="1622434" cy="1622434"/>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0" name="Google Shape;1251;p56">
            <a:extLst>
              <a:ext uri="{FF2B5EF4-FFF2-40B4-BE49-F238E27FC236}">
                <a16:creationId xmlns:a16="http://schemas.microsoft.com/office/drawing/2014/main" id="{3BF27898-0ACC-24EB-589A-96F29C94157A}"/>
              </a:ext>
            </a:extLst>
          </p:cNvPr>
          <p:cNvSpPr/>
          <p:nvPr userDrawn="1"/>
        </p:nvSpPr>
        <p:spPr>
          <a:xfrm>
            <a:off x="3235665" y="2522510"/>
            <a:ext cx="1622434" cy="1622434"/>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2" name="Google Shape;1251;p56">
            <a:extLst>
              <a:ext uri="{FF2B5EF4-FFF2-40B4-BE49-F238E27FC236}">
                <a16:creationId xmlns:a16="http://schemas.microsoft.com/office/drawing/2014/main" id="{62CA34BE-87A5-8F47-C395-886E6870CF67}"/>
              </a:ext>
            </a:extLst>
          </p:cNvPr>
          <p:cNvSpPr/>
          <p:nvPr userDrawn="1"/>
        </p:nvSpPr>
        <p:spPr>
          <a:xfrm>
            <a:off x="5415148" y="2513962"/>
            <a:ext cx="1622434" cy="1622434"/>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4" name="Google Shape;1251;p56">
            <a:extLst>
              <a:ext uri="{FF2B5EF4-FFF2-40B4-BE49-F238E27FC236}">
                <a16:creationId xmlns:a16="http://schemas.microsoft.com/office/drawing/2014/main" id="{E432D5F8-7F62-B5A0-F3AC-814BFBEEB0ED}"/>
              </a:ext>
            </a:extLst>
          </p:cNvPr>
          <p:cNvSpPr/>
          <p:nvPr userDrawn="1"/>
        </p:nvSpPr>
        <p:spPr>
          <a:xfrm>
            <a:off x="7530416" y="2524926"/>
            <a:ext cx="1622434" cy="1622434"/>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6" name="Google Shape;1251;p56">
            <a:extLst>
              <a:ext uri="{FF2B5EF4-FFF2-40B4-BE49-F238E27FC236}">
                <a16:creationId xmlns:a16="http://schemas.microsoft.com/office/drawing/2014/main" id="{FBCE3915-CF40-BF29-2DBB-D9F447CC7555}"/>
              </a:ext>
            </a:extLst>
          </p:cNvPr>
          <p:cNvSpPr/>
          <p:nvPr userDrawn="1"/>
        </p:nvSpPr>
        <p:spPr>
          <a:xfrm>
            <a:off x="9709899" y="2516378"/>
            <a:ext cx="1622434" cy="1622434"/>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1" name="Text Placeholder 19">
            <a:extLst>
              <a:ext uri="{FF2B5EF4-FFF2-40B4-BE49-F238E27FC236}">
                <a16:creationId xmlns:a16="http://schemas.microsoft.com/office/drawing/2014/main" id="{811789E5-14E6-E7AB-C9D8-6E51B4544B23}"/>
              </a:ext>
            </a:extLst>
          </p:cNvPr>
          <p:cNvSpPr>
            <a:spLocks noGrp="1"/>
          </p:cNvSpPr>
          <p:nvPr>
            <p:ph type="body" sz="quarter" idx="13" hasCustomPrompt="1"/>
          </p:nvPr>
        </p:nvSpPr>
        <p:spPr>
          <a:xfrm>
            <a:off x="986726" y="2441448"/>
            <a:ext cx="1622425" cy="1622425"/>
          </a:xfrm>
          <a:prstGeom prst="ellipse">
            <a:avLst/>
          </a:prstGeom>
          <a:solidFill>
            <a:schemeClr val="accent3"/>
          </a:solidFill>
          <a:ln w="25400">
            <a:solidFill>
              <a:schemeClr val="tx1"/>
            </a:solidFill>
          </a:ln>
        </p:spPr>
        <p:txBody>
          <a:bodyPr anchor="ctr"/>
          <a:lstStyle>
            <a:lvl1pPr marL="0" indent="0" algn="ctr">
              <a:buNone/>
              <a:defRPr sz="5400">
                <a:solidFill>
                  <a:schemeClr val="bg1"/>
                </a:solidFill>
                <a:latin typeface="+mj-lt"/>
              </a:defRPr>
            </a:lvl1pPr>
          </a:lstStyle>
          <a:p>
            <a:pPr lvl="0"/>
            <a:r>
              <a:rPr lang="en-US" noProof="0"/>
              <a:t>0</a:t>
            </a:r>
          </a:p>
        </p:txBody>
      </p:sp>
      <p:sp>
        <p:nvSpPr>
          <p:cNvPr id="22" name="Text Placeholder 19">
            <a:extLst>
              <a:ext uri="{FF2B5EF4-FFF2-40B4-BE49-F238E27FC236}">
                <a16:creationId xmlns:a16="http://schemas.microsoft.com/office/drawing/2014/main" id="{AC40220B-3ED2-1841-92D5-C0056EF47402}"/>
              </a:ext>
            </a:extLst>
          </p:cNvPr>
          <p:cNvSpPr>
            <a:spLocks noGrp="1"/>
          </p:cNvSpPr>
          <p:nvPr>
            <p:ph type="body" sz="quarter" idx="14" hasCustomPrompt="1"/>
          </p:nvPr>
        </p:nvSpPr>
        <p:spPr>
          <a:xfrm>
            <a:off x="3154680" y="2441448"/>
            <a:ext cx="1622425" cy="1622425"/>
          </a:xfrm>
          <a:prstGeom prst="ellipse">
            <a:avLst/>
          </a:prstGeom>
          <a:solidFill>
            <a:schemeClr val="accent3"/>
          </a:solidFill>
          <a:ln w="25400">
            <a:solidFill>
              <a:schemeClr val="tx1"/>
            </a:solidFill>
          </a:ln>
        </p:spPr>
        <p:txBody>
          <a:bodyPr anchor="ctr"/>
          <a:lstStyle>
            <a:lvl1pPr marL="0" indent="0" algn="ctr">
              <a:buNone/>
              <a:defRPr sz="5400">
                <a:solidFill>
                  <a:schemeClr val="bg1"/>
                </a:solidFill>
                <a:latin typeface="+mj-lt"/>
              </a:defRPr>
            </a:lvl1pPr>
          </a:lstStyle>
          <a:p>
            <a:pPr lvl="0"/>
            <a:r>
              <a:rPr lang="en-US" noProof="0"/>
              <a:t>0</a:t>
            </a:r>
          </a:p>
        </p:txBody>
      </p:sp>
      <p:sp>
        <p:nvSpPr>
          <p:cNvPr id="23" name="Text Placeholder 19">
            <a:extLst>
              <a:ext uri="{FF2B5EF4-FFF2-40B4-BE49-F238E27FC236}">
                <a16:creationId xmlns:a16="http://schemas.microsoft.com/office/drawing/2014/main" id="{B8BC651C-16ED-1741-08D3-8BA2D618C650}"/>
              </a:ext>
            </a:extLst>
          </p:cNvPr>
          <p:cNvSpPr>
            <a:spLocks noGrp="1"/>
          </p:cNvSpPr>
          <p:nvPr>
            <p:ph type="body" sz="quarter" idx="15" hasCustomPrompt="1"/>
          </p:nvPr>
        </p:nvSpPr>
        <p:spPr>
          <a:xfrm>
            <a:off x="5330952" y="2441448"/>
            <a:ext cx="1622425" cy="1622425"/>
          </a:xfrm>
          <a:prstGeom prst="ellipse">
            <a:avLst/>
          </a:prstGeom>
          <a:solidFill>
            <a:schemeClr val="accent3"/>
          </a:solidFill>
          <a:ln w="25400">
            <a:solidFill>
              <a:schemeClr val="tx1"/>
            </a:solidFill>
          </a:ln>
        </p:spPr>
        <p:txBody>
          <a:bodyPr anchor="ctr"/>
          <a:lstStyle>
            <a:lvl1pPr marL="0" indent="0" algn="ctr">
              <a:buNone/>
              <a:defRPr sz="5400">
                <a:solidFill>
                  <a:schemeClr val="bg1"/>
                </a:solidFill>
                <a:latin typeface="+mj-lt"/>
              </a:defRPr>
            </a:lvl1pPr>
          </a:lstStyle>
          <a:p>
            <a:pPr lvl="0"/>
            <a:r>
              <a:rPr lang="en-US" noProof="0"/>
              <a:t>0</a:t>
            </a:r>
          </a:p>
        </p:txBody>
      </p:sp>
      <p:sp>
        <p:nvSpPr>
          <p:cNvPr id="24" name="Text Placeholder 19">
            <a:extLst>
              <a:ext uri="{FF2B5EF4-FFF2-40B4-BE49-F238E27FC236}">
                <a16:creationId xmlns:a16="http://schemas.microsoft.com/office/drawing/2014/main" id="{B42AFC50-5862-D501-9586-4A96D4DA667F}"/>
              </a:ext>
            </a:extLst>
          </p:cNvPr>
          <p:cNvSpPr>
            <a:spLocks noGrp="1"/>
          </p:cNvSpPr>
          <p:nvPr>
            <p:ph type="body" sz="quarter" idx="16" hasCustomPrompt="1"/>
          </p:nvPr>
        </p:nvSpPr>
        <p:spPr>
          <a:xfrm>
            <a:off x="7443216" y="2441448"/>
            <a:ext cx="1622425" cy="1622425"/>
          </a:xfrm>
          <a:prstGeom prst="ellipse">
            <a:avLst/>
          </a:prstGeom>
          <a:solidFill>
            <a:schemeClr val="accent3"/>
          </a:solidFill>
          <a:ln w="25400">
            <a:solidFill>
              <a:schemeClr val="tx1"/>
            </a:solidFill>
          </a:ln>
        </p:spPr>
        <p:txBody>
          <a:bodyPr anchor="ctr"/>
          <a:lstStyle>
            <a:lvl1pPr marL="0" indent="0" algn="ctr">
              <a:buNone/>
              <a:defRPr sz="5400">
                <a:solidFill>
                  <a:schemeClr val="bg1"/>
                </a:solidFill>
                <a:latin typeface="+mj-lt"/>
              </a:defRPr>
            </a:lvl1pPr>
          </a:lstStyle>
          <a:p>
            <a:pPr lvl="0"/>
            <a:r>
              <a:rPr lang="en-US" noProof="0"/>
              <a:t>0</a:t>
            </a:r>
          </a:p>
        </p:txBody>
      </p:sp>
      <p:sp>
        <p:nvSpPr>
          <p:cNvPr id="25" name="Text Placeholder 19">
            <a:extLst>
              <a:ext uri="{FF2B5EF4-FFF2-40B4-BE49-F238E27FC236}">
                <a16:creationId xmlns:a16="http://schemas.microsoft.com/office/drawing/2014/main" id="{45772425-B358-35A8-C707-76C81B500EDA}"/>
              </a:ext>
            </a:extLst>
          </p:cNvPr>
          <p:cNvSpPr>
            <a:spLocks noGrp="1"/>
          </p:cNvSpPr>
          <p:nvPr>
            <p:ph type="body" sz="quarter" idx="17" hasCustomPrompt="1"/>
          </p:nvPr>
        </p:nvSpPr>
        <p:spPr>
          <a:xfrm>
            <a:off x="9628632" y="2441448"/>
            <a:ext cx="1622425" cy="1622425"/>
          </a:xfrm>
          <a:prstGeom prst="ellipse">
            <a:avLst/>
          </a:prstGeom>
          <a:solidFill>
            <a:schemeClr val="accent3"/>
          </a:solidFill>
          <a:ln w="25400">
            <a:solidFill>
              <a:schemeClr val="tx1"/>
            </a:solidFill>
          </a:ln>
        </p:spPr>
        <p:txBody>
          <a:bodyPr anchor="ctr"/>
          <a:lstStyle>
            <a:lvl1pPr marL="0" indent="0" algn="ctr">
              <a:buNone/>
              <a:defRPr sz="5400">
                <a:solidFill>
                  <a:schemeClr val="bg1"/>
                </a:solidFill>
                <a:latin typeface="+mj-lt"/>
              </a:defRPr>
            </a:lvl1pPr>
          </a:lstStyle>
          <a:p>
            <a:pPr lvl="0"/>
            <a:r>
              <a:rPr lang="en-US" noProof="0"/>
              <a:t>0</a:t>
            </a:r>
          </a:p>
        </p:txBody>
      </p:sp>
      <p:sp>
        <p:nvSpPr>
          <p:cNvPr id="27" name="Text Placeholder 26">
            <a:extLst>
              <a:ext uri="{FF2B5EF4-FFF2-40B4-BE49-F238E27FC236}">
                <a16:creationId xmlns:a16="http://schemas.microsoft.com/office/drawing/2014/main" id="{B0B8A0CF-58B1-629F-C8DB-238E5114277C}"/>
              </a:ext>
            </a:extLst>
          </p:cNvPr>
          <p:cNvSpPr>
            <a:spLocks noGrp="1"/>
          </p:cNvSpPr>
          <p:nvPr>
            <p:ph type="body" sz="quarter" idx="18"/>
          </p:nvPr>
        </p:nvSpPr>
        <p:spPr>
          <a:xfrm>
            <a:off x="824102" y="4325112"/>
            <a:ext cx="1947672" cy="630936"/>
          </a:xfrm>
        </p:spPr>
        <p:txBody>
          <a:bodyPr/>
          <a:lstStyle>
            <a:lvl1pPr marL="0" indent="0" algn="ctr">
              <a:lnSpc>
                <a:spcPct val="120000"/>
              </a:lnSpc>
              <a:spcBef>
                <a:spcPts val="0"/>
              </a:spcBef>
              <a:buNone/>
              <a:defRPr sz="2000">
                <a:latin typeface="+mj-lt"/>
              </a:defRPr>
            </a:lvl1pPr>
          </a:lstStyle>
          <a:p>
            <a:pPr lvl="0"/>
            <a:r>
              <a:rPr lang="en-US" noProof="0"/>
              <a:t>Click to edit Master text styles</a:t>
            </a:r>
          </a:p>
        </p:txBody>
      </p:sp>
      <p:sp>
        <p:nvSpPr>
          <p:cNvPr id="28" name="Text Placeholder 26">
            <a:extLst>
              <a:ext uri="{FF2B5EF4-FFF2-40B4-BE49-F238E27FC236}">
                <a16:creationId xmlns:a16="http://schemas.microsoft.com/office/drawing/2014/main" id="{3973DBDD-5F4C-3094-B5AB-751AF360379C}"/>
              </a:ext>
            </a:extLst>
          </p:cNvPr>
          <p:cNvSpPr>
            <a:spLocks noGrp="1"/>
          </p:cNvSpPr>
          <p:nvPr>
            <p:ph type="body" sz="quarter" idx="19"/>
          </p:nvPr>
        </p:nvSpPr>
        <p:spPr>
          <a:xfrm>
            <a:off x="2992056" y="4326702"/>
            <a:ext cx="1947672" cy="630936"/>
          </a:xfrm>
        </p:spPr>
        <p:txBody>
          <a:bodyPr/>
          <a:lstStyle>
            <a:lvl1pPr marL="0" indent="0" algn="ctr">
              <a:lnSpc>
                <a:spcPct val="120000"/>
              </a:lnSpc>
              <a:spcBef>
                <a:spcPts val="0"/>
              </a:spcBef>
              <a:buNone/>
              <a:defRPr sz="2000">
                <a:latin typeface="+mj-lt"/>
              </a:defRPr>
            </a:lvl1pPr>
          </a:lstStyle>
          <a:p>
            <a:pPr lvl="0"/>
            <a:r>
              <a:rPr lang="en-US" noProof="0"/>
              <a:t>Click to edit Master text styles</a:t>
            </a:r>
          </a:p>
        </p:txBody>
      </p:sp>
      <p:sp>
        <p:nvSpPr>
          <p:cNvPr id="29" name="Text Placeholder 26">
            <a:extLst>
              <a:ext uri="{FF2B5EF4-FFF2-40B4-BE49-F238E27FC236}">
                <a16:creationId xmlns:a16="http://schemas.microsoft.com/office/drawing/2014/main" id="{6A7033DE-A188-7F2B-B42D-3B4334B2C4BE}"/>
              </a:ext>
            </a:extLst>
          </p:cNvPr>
          <p:cNvSpPr>
            <a:spLocks noGrp="1"/>
          </p:cNvSpPr>
          <p:nvPr>
            <p:ph type="body" sz="quarter" idx="20"/>
          </p:nvPr>
        </p:nvSpPr>
        <p:spPr>
          <a:xfrm>
            <a:off x="5168328" y="4313642"/>
            <a:ext cx="1947672" cy="630936"/>
          </a:xfrm>
        </p:spPr>
        <p:txBody>
          <a:bodyPr/>
          <a:lstStyle>
            <a:lvl1pPr marL="0" indent="0" algn="ctr">
              <a:lnSpc>
                <a:spcPct val="120000"/>
              </a:lnSpc>
              <a:spcBef>
                <a:spcPts val="0"/>
              </a:spcBef>
              <a:buNone/>
              <a:defRPr sz="2000">
                <a:latin typeface="+mj-lt"/>
              </a:defRPr>
            </a:lvl1pPr>
          </a:lstStyle>
          <a:p>
            <a:pPr lvl="0"/>
            <a:r>
              <a:rPr lang="en-US" noProof="0"/>
              <a:t>Click to edit Master text styles</a:t>
            </a:r>
          </a:p>
        </p:txBody>
      </p:sp>
      <p:sp>
        <p:nvSpPr>
          <p:cNvPr id="30" name="Text Placeholder 26">
            <a:extLst>
              <a:ext uri="{FF2B5EF4-FFF2-40B4-BE49-F238E27FC236}">
                <a16:creationId xmlns:a16="http://schemas.microsoft.com/office/drawing/2014/main" id="{82C8DA85-8265-9485-A51D-73E1629CC541}"/>
              </a:ext>
            </a:extLst>
          </p:cNvPr>
          <p:cNvSpPr>
            <a:spLocks noGrp="1"/>
          </p:cNvSpPr>
          <p:nvPr>
            <p:ph type="body" sz="quarter" idx="21"/>
          </p:nvPr>
        </p:nvSpPr>
        <p:spPr>
          <a:xfrm>
            <a:off x="7279858" y="4319944"/>
            <a:ext cx="1947672" cy="630936"/>
          </a:xfrm>
        </p:spPr>
        <p:txBody>
          <a:bodyPr/>
          <a:lstStyle>
            <a:lvl1pPr marL="0" indent="0" algn="ctr">
              <a:lnSpc>
                <a:spcPct val="120000"/>
              </a:lnSpc>
              <a:spcBef>
                <a:spcPts val="0"/>
              </a:spcBef>
              <a:buNone/>
              <a:defRPr sz="2000">
                <a:latin typeface="+mj-lt"/>
              </a:defRPr>
            </a:lvl1pPr>
          </a:lstStyle>
          <a:p>
            <a:pPr lvl="0"/>
            <a:r>
              <a:rPr lang="en-US" noProof="0"/>
              <a:t>Click to edit Master text styles</a:t>
            </a:r>
          </a:p>
        </p:txBody>
      </p:sp>
      <p:sp>
        <p:nvSpPr>
          <p:cNvPr id="31" name="Text Placeholder 26">
            <a:extLst>
              <a:ext uri="{FF2B5EF4-FFF2-40B4-BE49-F238E27FC236}">
                <a16:creationId xmlns:a16="http://schemas.microsoft.com/office/drawing/2014/main" id="{20594F27-59D4-99D2-77B5-71915573EDA4}"/>
              </a:ext>
            </a:extLst>
          </p:cNvPr>
          <p:cNvSpPr>
            <a:spLocks noGrp="1"/>
          </p:cNvSpPr>
          <p:nvPr>
            <p:ph type="body" sz="quarter" idx="22"/>
          </p:nvPr>
        </p:nvSpPr>
        <p:spPr>
          <a:xfrm>
            <a:off x="9466008" y="4319944"/>
            <a:ext cx="1947672" cy="630936"/>
          </a:xfrm>
        </p:spPr>
        <p:txBody>
          <a:bodyPr/>
          <a:lstStyle>
            <a:lvl1pPr marL="0" indent="0" algn="ctr">
              <a:lnSpc>
                <a:spcPct val="120000"/>
              </a:lnSpc>
              <a:spcBef>
                <a:spcPts val="0"/>
              </a:spcBef>
              <a:buNone/>
              <a:defRPr sz="2000">
                <a:latin typeface="+mj-lt"/>
              </a:defRPr>
            </a:lvl1pPr>
          </a:lstStyle>
          <a:p>
            <a:pPr lvl="0"/>
            <a:r>
              <a:rPr lang="en-US" noProof="0"/>
              <a:t>Click to edit Master text styles</a:t>
            </a:r>
          </a:p>
        </p:txBody>
      </p:sp>
      <p:sp>
        <p:nvSpPr>
          <p:cNvPr id="6" name="Slide Number Placeholder 5">
            <a:extLst>
              <a:ext uri="{FF2B5EF4-FFF2-40B4-BE49-F238E27FC236}">
                <a16:creationId xmlns:a16="http://schemas.microsoft.com/office/drawing/2014/main" id="{754CBAEF-CF24-7502-B796-D47DF23F28D4}"/>
              </a:ext>
            </a:extLst>
          </p:cNvPr>
          <p:cNvSpPr>
            <a:spLocks noGrp="1"/>
          </p:cNvSpPr>
          <p:nvPr>
            <p:ph type="sldNum" sz="quarter" idx="12"/>
          </p:nvPr>
        </p:nvSpPr>
        <p:spPr>
          <a:xfrm>
            <a:off x="838200" y="6400904"/>
            <a:ext cx="365760" cy="246888"/>
          </a:xfrm>
          <a:prstGeom prst="rect">
            <a:avLst/>
          </a:prstGeom>
        </p:spPr>
        <p:txBody>
          <a:bodyPr/>
          <a:lstStyle/>
          <a:p>
            <a:fld id="{8D0AFDD5-844D-364D-8AEC-50CF4D36D55D}" type="slidenum">
              <a:rPr lang="en-US" noProof="0" smtClean="0"/>
              <a:t>‹#›</a:t>
            </a:fld>
            <a:endParaRPr lang="en-US" noProof="0"/>
          </a:p>
        </p:txBody>
      </p:sp>
      <p:sp>
        <p:nvSpPr>
          <p:cNvPr id="5" name="Footer Placeholder 4">
            <a:extLst>
              <a:ext uri="{FF2B5EF4-FFF2-40B4-BE49-F238E27FC236}">
                <a16:creationId xmlns:a16="http://schemas.microsoft.com/office/drawing/2014/main" id="{82D9E7CE-C596-EE32-BBFE-799C10EFBBB2}"/>
              </a:ext>
            </a:extLst>
          </p:cNvPr>
          <p:cNvSpPr>
            <a:spLocks noGrp="1"/>
          </p:cNvSpPr>
          <p:nvPr>
            <p:ph type="ftr" sz="quarter" idx="11"/>
          </p:nvPr>
        </p:nvSpPr>
        <p:spPr>
          <a:xfrm>
            <a:off x="5364480" y="6400904"/>
            <a:ext cx="1463040" cy="246888"/>
          </a:xfrm>
          <a:prstGeom prst="rect">
            <a:avLst/>
          </a:prstGeom>
        </p:spPr>
        <p:txBody>
          <a:bodyPr/>
          <a:lstStyle/>
          <a:p>
            <a:r>
              <a:rPr lang="en-US" noProof="0"/>
              <a:t>Presentation title</a:t>
            </a:r>
          </a:p>
        </p:txBody>
      </p:sp>
      <p:sp>
        <p:nvSpPr>
          <p:cNvPr id="4" name="Date Placeholder 3">
            <a:extLst>
              <a:ext uri="{FF2B5EF4-FFF2-40B4-BE49-F238E27FC236}">
                <a16:creationId xmlns:a16="http://schemas.microsoft.com/office/drawing/2014/main" id="{7490B60C-999F-167B-3927-D752A0DE60A7}"/>
              </a:ext>
            </a:extLst>
          </p:cNvPr>
          <p:cNvSpPr>
            <a:spLocks noGrp="1"/>
          </p:cNvSpPr>
          <p:nvPr>
            <p:ph type="dt" sz="half" idx="10"/>
          </p:nvPr>
        </p:nvSpPr>
        <p:spPr>
          <a:xfrm>
            <a:off x="10629145" y="6400904"/>
            <a:ext cx="640080" cy="246888"/>
          </a:xfrm>
          <a:prstGeom prst="rect">
            <a:avLst/>
          </a:prstGeom>
        </p:spPr>
        <p:txBody>
          <a:bodyPr/>
          <a:lstStyle/>
          <a:p>
            <a:r>
              <a:rPr lang="en-US" noProof="0"/>
              <a:t>20XX</a:t>
            </a:r>
          </a:p>
        </p:txBody>
      </p:sp>
    </p:spTree>
    <p:extLst>
      <p:ext uri="{BB962C8B-B14F-4D97-AF65-F5344CB8AC3E}">
        <p14:creationId xmlns:p14="http://schemas.microsoft.com/office/powerpoint/2010/main" val="7489256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ontent with Caption">
    <p:bg>
      <p:bgPr>
        <a:solidFill>
          <a:schemeClr val="tx2"/>
        </a:solidFill>
        <a:effectLst/>
      </p:bgPr>
    </p:bg>
    <p:spTree>
      <p:nvGrpSpPr>
        <p:cNvPr id="1" name=""/>
        <p:cNvGrpSpPr/>
        <p:nvPr/>
      </p:nvGrpSpPr>
      <p:grpSpPr>
        <a:xfrm>
          <a:off x="0" y="0"/>
          <a:ext cx="0" cy="0"/>
          <a:chOff x="0" y="0"/>
          <a:chExt cx="0" cy="0"/>
        </a:xfrm>
      </p:grpSpPr>
      <p:sp>
        <p:nvSpPr>
          <p:cNvPr id="8" name="Google Shape;327;p33">
            <a:extLst>
              <a:ext uri="{FF2B5EF4-FFF2-40B4-BE49-F238E27FC236}">
                <a16:creationId xmlns:a16="http://schemas.microsoft.com/office/drawing/2014/main" id="{F51DD675-2DC4-A4BE-C624-3048A2E666B7}"/>
              </a:ext>
            </a:extLst>
          </p:cNvPr>
          <p:cNvSpPr/>
          <p:nvPr userDrawn="1"/>
        </p:nvSpPr>
        <p:spPr>
          <a:xfrm>
            <a:off x="809553" y="1012104"/>
            <a:ext cx="6957749" cy="5061732"/>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12" name="Google Shape;328;p33">
            <a:extLst>
              <a:ext uri="{FF2B5EF4-FFF2-40B4-BE49-F238E27FC236}">
                <a16:creationId xmlns:a16="http://schemas.microsoft.com/office/drawing/2014/main" id="{A0952ED0-9FCB-B6D2-E806-E2663B8961D0}"/>
              </a:ext>
            </a:extLst>
          </p:cNvPr>
          <p:cNvSpPr/>
          <p:nvPr userDrawn="1"/>
        </p:nvSpPr>
        <p:spPr>
          <a:xfrm>
            <a:off x="600338" y="782757"/>
            <a:ext cx="6957749" cy="5061732"/>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BF01426A-0740-2EB9-FC34-9C043459357E}"/>
              </a:ext>
            </a:extLst>
          </p:cNvPr>
          <p:cNvSpPr>
            <a:spLocks noGrp="1"/>
          </p:cNvSpPr>
          <p:nvPr>
            <p:ph type="title"/>
          </p:nvPr>
        </p:nvSpPr>
        <p:spPr>
          <a:xfrm>
            <a:off x="1389888" y="1719072"/>
            <a:ext cx="5038344" cy="1709928"/>
          </a:xfrm>
        </p:spPr>
        <p:txBody>
          <a:bodyPr/>
          <a:lstStyle>
            <a:lvl1pPr algn="l">
              <a:lnSpc>
                <a:spcPct val="90000"/>
              </a:lnSpc>
              <a:defRPr/>
            </a:lvl1pPr>
          </a:lstStyle>
          <a:p>
            <a:r>
              <a:rPr lang="en-US" noProof="0"/>
              <a:t>Click to edit Master title style</a:t>
            </a:r>
          </a:p>
        </p:txBody>
      </p:sp>
      <p:sp>
        <p:nvSpPr>
          <p:cNvPr id="10" name="Picture Placeholder 9">
            <a:extLst>
              <a:ext uri="{FF2B5EF4-FFF2-40B4-BE49-F238E27FC236}">
                <a16:creationId xmlns:a16="http://schemas.microsoft.com/office/drawing/2014/main" id="{0BC3CDDF-FEA3-712D-9071-515D264F06E7}"/>
              </a:ext>
            </a:extLst>
          </p:cNvPr>
          <p:cNvSpPr>
            <a:spLocks noGrp="1"/>
          </p:cNvSpPr>
          <p:nvPr>
            <p:ph type="pic" sz="quarter" idx="13"/>
          </p:nvPr>
        </p:nvSpPr>
        <p:spPr>
          <a:xfrm>
            <a:off x="8296656" y="0"/>
            <a:ext cx="3895344" cy="6858000"/>
          </a:xfrm>
          <a:solidFill>
            <a:schemeClr val="accent1"/>
          </a:solidFill>
        </p:spPr>
        <p:txBody>
          <a:bodyPr anchor="ctr"/>
          <a:lstStyle>
            <a:lvl1pPr marL="0" indent="0" algn="ctr">
              <a:buNone/>
              <a:defRPr/>
            </a:lvl1pPr>
          </a:lstStyle>
          <a:p>
            <a:r>
              <a:rPr lang="en-US" noProof="0"/>
              <a:t>Click icon to add picture</a:t>
            </a:r>
          </a:p>
        </p:txBody>
      </p:sp>
      <p:sp>
        <p:nvSpPr>
          <p:cNvPr id="3" name="Content Placeholder 2">
            <a:extLst>
              <a:ext uri="{FF2B5EF4-FFF2-40B4-BE49-F238E27FC236}">
                <a16:creationId xmlns:a16="http://schemas.microsoft.com/office/drawing/2014/main" id="{A00F6C1B-F86D-84E1-F13C-1A2310E172C3}"/>
              </a:ext>
            </a:extLst>
          </p:cNvPr>
          <p:cNvSpPr>
            <a:spLocks noGrp="1"/>
          </p:cNvSpPr>
          <p:nvPr>
            <p:ph idx="1"/>
          </p:nvPr>
        </p:nvSpPr>
        <p:spPr>
          <a:xfrm>
            <a:off x="1389888" y="3054096"/>
            <a:ext cx="5010912" cy="2130552"/>
          </a:xfrm>
        </p:spPr>
        <p:txBody>
          <a:bodyPr/>
          <a:lstStyle>
            <a:lvl1pPr marL="54864" indent="0">
              <a:lnSpc>
                <a:spcPct val="120000"/>
              </a:lnSpc>
              <a:spcBef>
                <a:spcPts val="0"/>
              </a:spcBef>
              <a:buNone/>
              <a:defRPr sz="1600"/>
            </a:lvl1pPr>
            <a:lvl2pPr>
              <a:defRPr sz="1400"/>
            </a:lvl2pPr>
            <a:lvl3pPr>
              <a:defRPr sz="1200"/>
            </a:lvl3pPr>
            <a:lvl4pPr>
              <a:defRPr sz="1100"/>
            </a:lvl4pPr>
            <a:lvl5pPr>
              <a:defRPr sz="1100"/>
            </a:lvl5pPr>
          </a:lstStyle>
          <a:p>
            <a:pPr lvl="0"/>
            <a:r>
              <a:rPr lang="en-US" noProof="0"/>
              <a:t>Click to edit Master text styles</a:t>
            </a:r>
          </a:p>
        </p:txBody>
      </p:sp>
      <p:cxnSp>
        <p:nvCxnSpPr>
          <p:cNvPr id="28" name="Straight Connector 27">
            <a:extLst>
              <a:ext uri="{FF2B5EF4-FFF2-40B4-BE49-F238E27FC236}">
                <a16:creationId xmlns:a16="http://schemas.microsoft.com/office/drawing/2014/main" id="{A4F7CD76-D087-685D-2E27-537F34D67EBE}"/>
              </a:ext>
            </a:extLst>
          </p:cNvPr>
          <p:cNvCxnSpPr>
            <a:cxnSpLocks/>
          </p:cNvCxnSpPr>
          <p:nvPr userDrawn="1"/>
        </p:nvCxnSpPr>
        <p:spPr>
          <a:xfrm>
            <a:off x="11276341" y="6528816"/>
            <a:ext cx="9144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6" name="Slide Number Placeholder 5">
            <a:extLst>
              <a:ext uri="{FF2B5EF4-FFF2-40B4-BE49-F238E27FC236}">
                <a16:creationId xmlns:a16="http://schemas.microsoft.com/office/drawing/2014/main" id="{754CBAEF-CF24-7502-B796-D47DF23F28D4}"/>
              </a:ext>
            </a:extLst>
          </p:cNvPr>
          <p:cNvSpPr>
            <a:spLocks noGrp="1"/>
          </p:cNvSpPr>
          <p:nvPr>
            <p:ph type="sldNum" sz="quarter" idx="12"/>
          </p:nvPr>
        </p:nvSpPr>
        <p:spPr>
          <a:xfrm>
            <a:off x="3962400" y="6400904"/>
            <a:ext cx="365760" cy="246888"/>
          </a:xfrm>
          <a:prstGeom prst="rect">
            <a:avLst/>
          </a:prstGeom>
        </p:spPr>
        <p:txBody>
          <a:bodyPr/>
          <a:lstStyle>
            <a:lvl1pPr>
              <a:defRPr>
                <a:solidFill>
                  <a:schemeClr val="bg1"/>
                </a:solidFill>
              </a:defRPr>
            </a:lvl1pPr>
          </a:lstStyle>
          <a:p>
            <a:fld id="{8D0AFDD5-844D-364D-8AEC-50CF4D36D55D}" type="slidenum">
              <a:rPr lang="en-US" noProof="0" smtClean="0"/>
              <a:pPr/>
              <a:t>‹#›</a:t>
            </a:fld>
            <a:endParaRPr lang="en-US" noProof="0"/>
          </a:p>
        </p:txBody>
      </p:sp>
      <p:grpSp>
        <p:nvGrpSpPr>
          <p:cNvPr id="13" name="Group 12">
            <a:extLst>
              <a:ext uri="{FF2B5EF4-FFF2-40B4-BE49-F238E27FC236}">
                <a16:creationId xmlns:a16="http://schemas.microsoft.com/office/drawing/2014/main" id="{0C63F889-82B6-D594-DA07-4C82AE33663F}"/>
              </a:ext>
            </a:extLst>
          </p:cNvPr>
          <p:cNvGrpSpPr/>
          <p:nvPr userDrawn="1"/>
        </p:nvGrpSpPr>
        <p:grpSpPr>
          <a:xfrm>
            <a:off x="0" y="6527001"/>
            <a:ext cx="8294153" cy="5617"/>
            <a:chOff x="0" y="6527001"/>
            <a:chExt cx="8294153" cy="5617"/>
          </a:xfrm>
        </p:grpSpPr>
        <p:cxnSp>
          <p:nvCxnSpPr>
            <p:cNvPr id="14" name="Straight Connector 13">
              <a:extLst>
                <a:ext uri="{FF2B5EF4-FFF2-40B4-BE49-F238E27FC236}">
                  <a16:creationId xmlns:a16="http://schemas.microsoft.com/office/drawing/2014/main" id="{3F4BFE95-6DCA-752C-0F0C-CCAF1A576CD0}"/>
                </a:ext>
              </a:extLst>
            </p:cNvPr>
            <p:cNvCxnSpPr>
              <a:cxnSpLocks/>
            </p:cNvCxnSpPr>
            <p:nvPr/>
          </p:nvCxnSpPr>
          <p:spPr>
            <a:xfrm>
              <a:off x="0" y="6527001"/>
              <a:ext cx="3935513" cy="561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3920C2FA-C2E7-21E2-09D0-3BA6B1BC2C1E}"/>
                </a:ext>
              </a:extLst>
            </p:cNvPr>
            <p:cNvCxnSpPr>
              <a:cxnSpLocks/>
            </p:cNvCxnSpPr>
            <p:nvPr/>
          </p:nvCxnSpPr>
          <p:spPr>
            <a:xfrm>
              <a:off x="4358640" y="6527001"/>
              <a:ext cx="3935513" cy="561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882084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ection Header">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38D51F-4DA4-5AB7-6ACD-17065B86DE72}"/>
              </a:ext>
            </a:extLst>
          </p:cNvPr>
          <p:cNvSpPr>
            <a:spLocks noGrp="1"/>
          </p:cNvSpPr>
          <p:nvPr>
            <p:ph type="title"/>
          </p:nvPr>
        </p:nvSpPr>
        <p:spPr>
          <a:xfrm>
            <a:off x="731520" y="1947672"/>
            <a:ext cx="3017520" cy="1938528"/>
          </a:xfrm>
        </p:spPr>
        <p:txBody>
          <a:bodyPr anchor="t"/>
          <a:lstStyle>
            <a:lvl1pPr algn="l">
              <a:defRPr sz="6000"/>
            </a:lvl1pPr>
          </a:lstStyle>
          <a:p>
            <a:r>
              <a:rPr lang="en-US" noProof="0"/>
              <a:t>Click to edit Master title style</a:t>
            </a:r>
          </a:p>
        </p:txBody>
      </p:sp>
      <p:sp>
        <p:nvSpPr>
          <p:cNvPr id="3" name="Text Placeholder 2">
            <a:extLst>
              <a:ext uri="{FF2B5EF4-FFF2-40B4-BE49-F238E27FC236}">
                <a16:creationId xmlns:a16="http://schemas.microsoft.com/office/drawing/2014/main" id="{F4264711-7A11-A788-DD48-17D0C3B08384}"/>
              </a:ext>
            </a:extLst>
          </p:cNvPr>
          <p:cNvSpPr>
            <a:spLocks noGrp="1"/>
          </p:cNvSpPr>
          <p:nvPr>
            <p:ph type="body" idx="1"/>
          </p:nvPr>
        </p:nvSpPr>
        <p:spPr>
          <a:xfrm>
            <a:off x="758952" y="4279392"/>
            <a:ext cx="2980944" cy="402336"/>
          </a:xfrm>
        </p:spPr>
        <p:txBody>
          <a:bodyPr/>
          <a:lstStyle>
            <a:lvl1pPr marL="0" indent="0">
              <a:lnSpc>
                <a:spcPct val="100000"/>
              </a:lnSpc>
              <a:spcBef>
                <a:spcPts val="0"/>
              </a:spcBef>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Click to edit Master text styles</a:t>
            </a:r>
          </a:p>
        </p:txBody>
      </p:sp>
      <p:sp>
        <p:nvSpPr>
          <p:cNvPr id="10" name="Picture Placeholder 9">
            <a:extLst>
              <a:ext uri="{FF2B5EF4-FFF2-40B4-BE49-F238E27FC236}">
                <a16:creationId xmlns:a16="http://schemas.microsoft.com/office/drawing/2014/main" id="{E88E5310-5724-6031-306F-4110AC65EBDB}"/>
              </a:ext>
            </a:extLst>
          </p:cNvPr>
          <p:cNvSpPr>
            <a:spLocks noGrp="1" noChangeAspect="1"/>
          </p:cNvSpPr>
          <p:nvPr>
            <p:ph type="pic" sz="quarter" idx="10"/>
          </p:nvPr>
        </p:nvSpPr>
        <p:spPr>
          <a:xfrm>
            <a:off x="3147060" y="311248"/>
            <a:ext cx="5897880" cy="5897880"/>
          </a:xfrm>
          <a:prstGeom prst="ellipse">
            <a:avLst/>
          </a:prstGeom>
          <a:solidFill>
            <a:schemeClr val="accent1"/>
          </a:solidFill>
          <a:ln w="25400">
            <a:solidFill>
              <a:schemeClr val="tx1"/>
            </a:solidFill>
          </a:ln>
        </p:spPr>
        <p:txBody>
          <a:bodyPr anchor="ctr"/>
          <a:lstStyle>
            <a:lvl1pPr marL="0" indent="0" algn="ctr">
              <a:buNone/>
              <a:defRPr/>
            </a:lvl1pPr>
          </a:lstStyle>
          <a:p>
            <a:r>
              <a:rPr lang="en-US" noProof="0"/>
              <a:t>Click icon to add picture</a:t>
            </a:r>
          </a:p>
        </p:txBody>
      </p:sp>
    </p:spTree>
    <p:extLst>
      <p:ext uri="{BB962C8B-B14F-4D97-AF65-F5344CB8AC3E}">
        <p14:creationId xmlns:p14="http://schemas.microsoft.com/office/powerpoint/2010/main" val="7911687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accent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1426A-0740-2EB9-FC34-9C043459357E}"/>
              </a:ext>
            </a:extLst>
          </p:cNvPr>
          <p:cNvSpPr>
            <a:spLocks noGrp="1"/>
          </p:cNvSpPr>
          <p:nvPr>
            <p:ph type="title"/>
          </p:nvPr>
        </p:nvSpPr>
        <p:spPr/>
        <p:txBody>
          <a:bodyPr/>
          <a:lstStyle/>
          <a:p>
            <a:r>
              <a:rPr lang="en-US" noProof="0"/>
              <a:t>Click to edit Master title style</a:t>
            </a:r>
          </a:p>
        </p:txBody>
      </p:sp>
      <p:sp>
        <p:nvSpPr>
          <p:cNvPr id="3" name="Content Placeholder 2">
            <a:extLst>
              <a:ext uri="{FF2B5EF4-FFF2-40B4-BE49-F238E27FC236}">
                <a16:creationId xmlns:a16="http://schemas.microsoft.com/office/drawing/2014/main" id="{A00F6C1B-F86D-84E1-F13C-1A2310E172C3}"/>
              </a:ext>
            </a:extLst>
          </p:cNvPr>
          <p:cNvSpPr>
            <a:spLocks noGrp="1"/>
          </p:cNvSpPr>
          <p:nvPr>
            <p:ph idx="1"/>
          </p:nvPr>
        </p:nvSpPr>
        <p:spPr>
          <a:xfrm>
            <a:off x="484632" y="1810512"/>
            <a:ext cx="11000232" cy="416052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Slide Number Placeholder 5">
            <a:extLst>
              <a:ext uri="{FF2B5EF4-FFF2-40B4-BE49-F238E27FC236}">
                <a16:creationId xmlns:a16="http://schemas.microsoft.com/office/drawing/2014/main" id="{754CBAEF-CF24-7502-B796-D47DF23F28D4}"/>
              </a:ext>
            </a:extLst>
          </p:cNvPr>
          <p:cNvSpPr>
            <a:spLocks noGrp="1"/>
          </p:cNvSpPr>
          <p:nvPr>
            <p:ph type="sldNum" sz="quarter" idx="12"/>
          </p:nvPr>
        </p:nvSpPr>
        <p:spPr>
          <a:xfrm>
            <a:off x="838200" y="6400904"/>
            <a:ext cx="365760" cy="246888"/>
          </a:xfrm>
          <a:prstGeom prst="rect">
            <a:avLst/>
          </a:prstGeom>
        </p:spPr>
        <p:txBody>
          <a:bodyPr/>
          <a:lstStyle/>
          <a:p>
            <a:fld id="{8D0AFDD5-844D-364D-8AEC-50CF4D36D55D}" type="slidenum">
              <a:rPr lang="en-US" noProof="0" smtClean="0"/>
              <a:t>‹#›</a:t>
            </a:fld>
            <a:endParaRPr lang="en-US" noProof="0"/>
          </a:p>
        </p:txBody>
      </p:sp>
      <p:sp>
        <p:nvSpPr>
          <p:cNvPr id="5" name="Footer Placeholder 4">
            <a:extLst>
              <a:ext uri="{FF2B5EF4-FFF2-40B4-BE49-F238E27FC236}">
                <a16:creationId xmlns:a16="http://schemas.microsoft.com/office/drawing/2014/main" id="{82D9E7CE-C596-EE32-BBFE-799C10EFBBB2}"/>
              </a:ext>
            </a:extLst>
          </p:cNvPr>
          <p:cNvSpPr>
            <a:spLocks noGrp="1"/>
          </p:cNvSpPr>
          <p:nvPr>
            <p:ph type="ftr" sz="quarter" idx="11"/>
          </p:nvPr>
        </p:nvSpPr>
        <p:spPr>
          <a:xfrm>
            <a:off x="5364480" y="6400904"/>
            <a:ext cx="1463040" cy="246888"/>
          </a:xfrm>
          <a:prstGeom prst="rect">
            <a:avLst/>
          </a:prstGeom>
        </p:spPr>
        <p:txBody>
          <a:bodyPr/>
          <a:lstStyle/>
          <a:p>
            <a:r>
              <a:rPr lang="en-US" noProof="0"/>
              <a:t>Presentation title</a:t>
            </a:r>
          </a:p>
        </p:txBody>
      </p:sp>
      <p:sp>
        <p:nvSpPr>
          <p:cNvPr id="4" name="Date Placeholder 3">
            <a:extLst>
              <a:ext uri="{FF2B5EF4-FFF2-40B4-BE49-F238E27FC236}">
                <a16:creationId xmlns:a16="http://schemas.microsoft.com/office/drawing/2014/main" id="{7490B60C-999F-167B-3927-D752A0DE60A7}"/>
              </a:ext>
            </a:extLst>
          </p:cNvPr>
          <p:cNvSpPr>
            <a:spLocks noGrp="1"/>
          </p:cNvSpPr>
          <p:nvPr>
            <p:ph type="dt" sz="half" idx="10"/>
          </p:nvPr>
        </p:nvSpPr>
        <p:spPr>
          <a:xfrm>
            <a:off x="10629145" y="6400904"/>
            <a:ext cx="640080" cy="246888"/>
          </a:xfrm>
          <a:prstGeom prst="rect">
            <a:avLst/>
          </a:prstGeom>
        </p:spPr>
        <p:txBody>
          <a:bodyPr/>
          <a:lstStyle/>
          <a:p>
            <a:r>
              <a:rPr lang="en-US" noProof="0"/>
              <a:t>20XX</a:t>
            </a:r>
          </a:p>
        </p:txBody>
      </p:sp>
    </p:spTree>
    <p:extLst>
      <p:ext uri="{BB962C8B-B14F-4D97-AF65-F5344CB8AC3E}">
        <p14:creationId xmlns:p14="http://schemas.microsoft.com/office/powerpoint/2010/main" val="12013492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accent3"/>
        </a:solidFill>
        <a:effectLst/>
      </p:bgPr>
    </p:bg>
    <p:spTree>
      <p:nvGrpSpPr>
        <p:cNvPr id="1" name=""/>
        <p:cNvGrpSpPr/>
        <p:nvPr/>
      </p:nvGrpSpPr>
      <p:grpSpPr>
        <a:xfrm>
          <a:off x="0" y="0"/>
          <a:ext cx="0" cy="0"/>
          <a:chOff x="0" y="0"/>
          <a:chExt cx="0" cy="0"/>
        </a:xfrm>
      </p:grpSpPr>
      <p:sp>
        <p:nvSpPr>
          <p:cNvPr id="12" name="Google Shape;327;p33">
            <a:extLst>
              <a:ext uri="{FF2B5EF4-FFF2-40B4-BE49-F238E27FC236}">
                <a16:creationId xmlns:a16="http://schemas.microsoft.com/office/drawing/2014/main" id="{EA1EE280-E44E-F71B-ED1B-CA8CEDEE6175}"/>
              </a:ext>
            </a:extLst>
          </p:cNvPr>
          <p:cNvSpPr/>
          <p:nvPr userDrawn="1"/>
        </p:nvSpPr>
        <p:spPr>
          <a:xfrm>
            <a:off x="1087280" y="1161412"/>
            <a:ext cx="10221119" cy="4831742"/>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accent2">
                  <a:lumMod val="20000"/>
                  <a:lumOff val="80000"/>
                </a:schemeClr>
              </a:solidFill>
              <a:latin typeface="Karla"/>
              <a:ea typeface="Karla"/>
              <a:cs typeface="Karla"/>
              <a:sym typeface="Karla"/>
            </a:endParaRPr>
          </a:p>
        </p:txBody>
      </p:sp>
      <p:sp>
        <p:nvSpPr>
          <p:cNvPr id="14" name="Google Shape;328;p33">
            <a:extLst>
              <a:ext uri="{FF2B5EF4-FFF2-40B4-BE49-F238E27FC236}">
                <a16:creationId xmlns:a16="http://schemas.microsoft.com/office/drawing/2014/main" id="{332C8624-D848-DF0C-9104-7A2655E4A0FE}"/>
              </a:ext>
            </a:extLst>
          </p:cNvPr>
          <p:cNvSpPr/>
          <p:nvPr userDrawn="1"/>
        </p:nvSpPr>
        <p:spPr>
          <a:xfrm>
            <a:off x="858371" y="800100"/>
            <a:ext cx="10221119" cy="4953001"/>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BF01426A-0740-2EB9-FC34-9C043459357E}"/>
              </a:ext>
            </a:extLst>
          </p:cNvPr>
          <p:cNvSpPr>
            <a:spLocks noGrp="1"/>
          </p:cNvSpPr>
          <p:nvPr>
            <p:ph type="title"/>
          </p:nvPr>
        </p:nvSpPr>
        <p:spPr>
          <a:xfrm>
            <a:off x="2862072" y="2322576"/>
            <a:ext cx="6473952" cy="1901952"/>
          </a:xfrm>
        </p:spPr>
        <p:txBody>
          <a:bodyPr anchor="ctr"/>
          <a:lstStyle>
            <a:lvl1pPr algn="l">
              <a:lnSpc>
                <a:spcPct val="90000"/>
              </a:lnSpc>
              <a:defRPr sz="4000"/>
            </a:lvl1pPr>
          </a:lstStyle>
          <a:p>
            <a:r>
              <a:rPr lang="en-US" noProof="0"/>
              <a:t>Click to edit Master title style</a:t>
            </a:r>
          </a:p>
        </p:txBody>
      </p:sp>
      <p:sp>
        <p:nvSpPr>
          <p:cNvPr id="18" name="Text Placeholder 15">
            <a:extLst>
              <a:ext uri="{FF2B5EF4-FFF2-40B4-BE49-F238E27FC236}">
                <a16:creationId xmlns:a16="http://schemas.microsoft.com/office/drawing/2014/main" id="{4817D722-78FF-E98D-229F-DDC8146F5572}"/>
              </a:ext>
            </a:extLst>
          </p:cNvPr>
          <p:cNvSpPr>
            <a:spLocks noGrp="1"/>
          </p:cNvSpPr>
          <p:nvPr>
            <p:ph type="body" sz="quarter" idx="15" hasCustomPrompt="1"/>
          </p:nvPr>
        </p:nvSpPr>
        <p:spPr>
          <a:xfrm>
            <a:off x="1027874" y="809103"/>
            <a:ext cx="1798955" cy="2062163"/>
          </a:xfrm>
        </p:spPr>
        <p:txBody>
          <a:bodyPr anchor="t"/>
          <a:lstStyle>
            <a:lvl1pPr marL="0" indent="0">
              <a:buNone/>
              <a:defRPr sz="25000" b="1">
                <a:solidFill>
                  <a:schemeClr val="tx2"/>
                </a:solidFill>
                <a:latin typeface="+mj-lt"/>
              </a:defRPr>
            </a:lvl1pPr>
          </a:lstStyle>
          <a:p>
            <a:pPr lvl="0"/>
            <a:r>
              <a:rPr lang="en-US" noProof="0"/>
              <a:t>“</a:t>
            </a:r>
          </a:p>
        </p:txBody>
      </p:sp>
      <p:sp>
        <p:nvSpPr>
          <p:cNvPr id="3" name="Content Placeholder 2">
            <a:extLst>
              <a:ext uri="{FF2B5EF4-FFF2-40B4-BE49-F238E27FC236}">
                <a16:creationId xmlns:a16="http://schemas.microsoft.com/office/drawing/2014/main" id="{A00F6C1B-F86D-84E1-F13C-1A2310E172C3}"/>
              </a:ext>
            </a:extLst>
          </p:cNvPr>
          <p:cNvSpPr>
            <a:spLocks noGrp="1"/>
          </p:cNvSpPr>
          <p:nvPr>
            <p:ph idx="1"/>
          </p:nvPr>
        </p:nvSpPr>
        <p:spPr>
          <a:xfrm>
            <a:off x="2862072" y="4334256"/>
            <a:ext cx="2340864" cy="585216"/>
          </a:xfrm>
        </p:spPr>
        <p:txBody>
          <a:bodyPr/>
          <a:lstStyle>
            <a:lvl1pPr marL="0" indent="0">
              <a:lnSpc>
                <a:spcPct val="100000"/>
              </a:lnSpc>
              <a:spcBef>
                <a:spcPts val="0"/>
              </a:spcBef>
              <a:buNone/>
              <a:defRPr sz="2000"/>
            </a:lvl1pPr>
          </a:lstStyle>
          <a:p>
            <a:pPr lvl="0"/>
            <a:r>
              <a:rPr lang="en-US" noProof="0"/>
              <a:t>Click to edit Master text styles</a:t>
            </a:r>
          </a:p>
        </p:txBody>
      </p:sp>
      <p:sp>
        <p:nvSpPr>
          <p:cNvPr id="17" name="Text Placeholder 15">
            <a:extLst>
              <a:ext uri="{FF2B5EF4-FFF2-40B4-BE49-F238E27FC236}">
                <a16:creationId xmlns:a16="http://schemas.microsoft.com/office/drawing/2014/main" id="{F9A35D83-86B3-5132-45B2-6382E8F3A4C2}"/>
              </a:ext>
            </a:extLst>
          </p:cNvPr>
          <p:cNvSpPr>
            <a:spLocks noGrp="1"/>
          </p:cNvSpPr>
          <p:nvPr>
            <p:ph type="body" sz="quarter" idx="14" hasCustomPrompt="1"/>
          </p:nvPr>
        </p:nvSpPr>
        <p:spPr>
          <a:xfrm>
            <a:off x="9281160" y="3957272"/>
            <a:ext cx="1798955" cy="2062163"/>
          </a:xfrm>
        </p:spPr>
        <p:txBody>
          <a:bodyPr/>
          <a:lstStyle>
            <a:lvl1pPr marL="0" indent="0">
              <a:buNone/>
              <a:defRPr sz="25000" b="1">
                <a:solidFill>
                  <a:schemeClr val="tx2"/>
                </a:solidFill>
                <a:latin typeface="+mj-lt"/>
              </a:defRPr>
            </a:lvl1pPr>
          </a:lstStyle>
          <a:p>
            <a:pPr lvl="0"/>
            <a:r>
              <a:rPr lang="en-US" noProof="0"/>
              <a:t>”</a:t>
            </a:r>
          </a:p>
        </p:txBody>
      </p:sp>
      <p:sp>
        <p:nvSpPr>
          <p:cNvPr id="7" name="Date Placeholder 6">
            <a:extLst>
              <a:ext uri="{FF2B5EF4-FFF2-40B4-BE49-F238E27FC236}">
                <a16:creationId xmlns:a16="http://schemas.microsoft.com/office/drawing/2014/main" id="{C1F53ABF-1C17-E7D0-EEB7-468CEDF285C7}"/>
              </a:ext>
            </a:extLst>
          </p:cNvPr>
          <p:cNvSpPr>
            <a:spLocks noGrp="1"/>
          </p:cNvSpPr>
          <p:nvPr>
            <p:ph type="dt" sz="half" idx="16"/>
          </p:nvPr>
        </p:nvSpPr>
        <p:spPr>
          <a:xfrm>
            <a:off x="10629145" y="6400904"/>
            <a:ext cx="640080" cy="246888"/>
          </a:xfrm>
          <a:prstGeom prst="rect">
            <a:avLst/>
          </a:prstGeom>
        </p:spPr>
        <p:txBody>
          <a:bodyPr/>
          <a:lstStyle/>
          <a:p>
            <a:r>
              <a:rPr lang="en-US" noProof="0"/>
              <a:t>20XX</a:t>
            </a:r>
          </a:p>
        </p:txBody>
      </p:sp>
      <p:sp>
        <p:nvSpPr>
          <p:cNvPr id="8" name="Footer Placeholder 7">
            <a:extLst>
              <a:ext uri="{FF2B5EF4-FFF2-40B4-BE49-F238E27FC236}">
                <a16:creationId xmlns:a16="http://schemas.microsoft.com/office/drawing/2014/main" id="{86A64DF1-77A3-B856-5F46-12724706B8A1}"/>
              </a:ext>
            </a:extLst>
          </p:cNvPr>
          <p:cNvSpPr>
            <a:spLocks noGrp="1"/>
          </p:cNvSpPr>
          <p:nvPr>
            <p:ph type="ftr" sz="quarter" idx="17"/>
          </p:nvPr>
        </p:nvSpPr>
        <p:spPr>
          <a:xfrm>
            <a:off x="5364480" y="6400904"/>
            <a:ext cx="1463040" cy="246888"/>
          </a:xfrm>
          <a:prstGeom prst="rect">
            <a:avLst/>
          </a:prstGeom>
        </p:spPr>
        <p:txBody>
          <a:bodyPr/>
          <a:lstStyle/>
          <a:p>
            <a:r>
              <a:rPr lang="en-US" noProof="0"/>
              <a:t>Presentation title</a:t>
            </a:r>
          </a:p>
        </p:txBody>
      </p:sp>
      <p:sp>
        <p:nvSpPr>
          <p:cNvPr id="9" name="Slide Number Placeholder 8">
            <a:extLst>
              <a:ext uri="{FF2B5EF4-FFF2-40B4-BE49-F238E27FC236}">
                <a16:creationId xmlns:a16="http://schemas.microsoft.com/office/drawing/2014/main" id="{D8961FC7-9CAD-4B2D-A8F6-C172AF6D5EB1}"/>
              </a:ext>
            </a:extLst>
          </p:cNvPr>
          <p:cNvSpPr>
            <a:spLocks noGrp="1"/>
          </p:cNvSpPr>
          <p:nvPr>
            <p:ph type="sldNum" sz="quarter" idx="18"/>
          </p:nvPr>
        </p:nvSpPr>
        <p:spPr>
          <a:xfrm>
            <a:off x="838200" y="6400904"/>
            <a:ext cx="365760" cy="246888"/>
          </a:xfrm>
          <a:prstGeom prst="rect">
            <a:avLst/>
          </a:prstGeom>
        </p:spPr>
        <p:txBody>
          <a:bodyPr/>
          <a:lstStyle/>
          <a:p>
            <a:fld id="{8D0AFDD5-844D-364D-8AEC-50CF4D36D55D}" type="slidenum">
              <a:rPr lang="en-US" noProof="0" smtClean="0"/>
              <a:pPr/>
              <a:t>‹#›</a:t>
            </a:fld>
            <a:endParaRPr lang="en-US" noProof="0"/>
          </a:p>
        </p:txBody>
      </p:sp>
    </p:spTree>
    <p:extLst>
      <p:ext uri="{BB962C8B-B14F-4D97-AF65-F5344CB8AC3E}">
        <p14:creationId xmlns:p14="http://schemas.microsoft.com/office/powerpoint/2010/main" val="28843801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am x4">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7FDA4E-49F9-223C-DA55-A79802EE1883}"/>
              </a:ext>
            </a:extLst>
          </p:cNvPr>
          <p:cNvSpPr>
            <a:spLocks noGrp="1"/>
          </p:cNvSpPr>
          <p:nvPr>
            <p:ph type="title"/>
          </p:nvPr>
        </p:nvSpPr>
        <p:spPr/>
        <p:txBody>
          <a:bodyPr/>
          <a:lstStyle>
            <a:lvl1pPr>
              <a:defRPr>
                <a:solidFill>
                  <a:schemeClr val="bg1"/>
                </a:solidFill>
              </a:defRPr>
            </a:lvl1pPr>
          </a:lstStyle>
          <a:p>
            <a:r>
              <a:rPr lang="en-US" noProof="0"/>
              <a:t>Click to edit Master title style</a:t>
            </a:r>
          </a:p>
        </p:txBody>
      </p:sp>
      <p:sp>
        <p:nvSpPr>
          <p:cNvPr id="7" name="Google Shape;1149;p53">
            <a:extLst>
              <a:ext uri="{FF2B5EF4-FFF2-40B4-BE49-F238E27FC236}">
                <a16:creationId xmlns:a16="http://schemas.microsoft.com/office/drawing/2014/main" id="{E21113D2-FC9F-27EC-7A45-E8F7695D1407}"/>
              </a:ext>
            </a:extLst>
          </p:cNvPr>
          <p:cNvSpPr/>
          <p:nvPr userDrawn="1"/>
        </p:nvSpPr>
        <p:spPr>
          <a:xfrm>
            <a:off x="694922" y="2330750"/>
            <a:ext cx="2542032" cy="3200400"/>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9" name="Google Shape;1149;p53">
            <a:extLst>
              <a:ext uri="{FF2B5EF4-FFF2-40B4-BE49-F238E27FC236}">
                <a16:creationId xmlns:a16="http://schemas.microsoft.com/office/drawing/2014/main" id="{AD0B836B-7152-D6F5-7044-4B3B321454F5}"/>
              </a:ext>
            </a:extLst>
          </p:cNvPr>
          <p:cNvSpPr/>
          <p:nvPr userDrawn="1"/>
        </p:nvSpPr>
        <p:spPr>
          <a:xfrm>
            <a:off x="3541000" y="2330750"/>
            <a:ext cx="2542032" cy="3200400"/>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1" name="Google Shape;1149;p53">
            <a:extLst>
              <a:ext uri="{FF2B5EF4-FFF2-40B4-BE49-F238E27FC236}">
                <a16:creationId xmlns:a16="http://schemas.microsoft.com/office/drawing/2014/main" id="{65518B88-F549-D8C7-0CD2-91E7CABE5E13}"/>
              </a:ext>
            </a:extLst>
          </p:cNvPr>
          <p:cNvSpPr/>
          <p:nvPr userDrawn="1"/>
        </p:nvSpPr>
        <p:spPr>
          <a:xfrm>
            <a:off x="6387080" y="2328404"/>
            <a:ext cx="2542032" cy="3200400"/>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3" name="Google Shape;1149;p53">
            <a:extLst>
              <a:ext uri="{FF2B5EF4-FFF2-40B4-BE49-F238E27FC236}">
                <a16:creationId xmlns:a16="http://schemas.microsoft.com/office/drawing/2014/main" id="{EF098B7F-7320-E28C-D4A0-9C0D6072BDA7}"/>
              </a:ext>
            </a:extLst>
          </p:cNvPr>
          <p:cNvSpPr/>
          <p:nvPr userDrawn="1"/>
        </p:nvSpPr>
        <p:spPr>
          <a:xfrm>
            <a:off x="9233158" y="2328404"/>
            <a:ext cx="2542032" cy="3200400"/>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5" name="Text Placeholder 24">
            <a:extLst>
              <a:ext uri="{FF2B5EF4-FFF2-40B4-BE49-F238E27FC236}">
                <a16:creationId xmlns:a16="http://schemas.microsoft.com/office/drawing/2014/main" id="{2349526F-21BB-B06B-612E-8AAA322B41DD}"/>
              </a:ext>
            </a:extLst>
          </p:cNvPr>
          <p:cNvSpPr>
            <a:spLocks noGrp="1"/>
          </p:cNvSpPr>
          <p:nvPr>
            <p:ph type="body" sz="quarter" idx="14"/>
          </p:nvPr>
        </p:nvSpPr>
        <p:spPr>
          <a:xfrm>
            <a:off x="565816" y="2193042"/>
            <a:ext cx="2514600" cy="3200400"/>
          </a:xfrm>
          <a:solidFill>
            <a:schemeClr val="accent5"/>
          </a:solidFill>
          <a:ln w="25400">
            <a:solidFill>
              <a:schemeClr val="dk1"/>
            </a:solidFill>
          </a:ln>
        </p:spPr>
        <p:txBody>
          <a:bodyPr tIns="2377440"/>
          <a:lstStyle>
            <a:lvl1pPr marL="0" indent="0" algn="ctr">
              <a:buFont typeface="Arial" panose="020B0604020202020204" pitchFamily="34" charset="0"/>
              <a:buNone/>
              <a:defRPr sz="2000">
                <a:latin typeface="+mj-lt"/>
              </a:defRPr>
            </a:lvl1pPr>
          </a:lstStyle>
          <a:p>
            <a:pPr lvl="0"/>
            <a:r>
              <a:rPr lang="en-US" noProof="0"/>
              <a:t>Click to edit Master text styles</a:t>
            </a:r>
          </a:p>
        </p:txBody>
      </p:sp>
      <p:sp>
        <p:nvSpPr>
          <p:cNvPr id="23" name="Picture Placeholder 22">
            <a:extLst>
              <a:ext uri="{FF2B5EF4-FFF2-40B4-BE49-F238E27FC236}">
                <a16:creationId xmlns:a16="http://schemas.microsoft.com/office/drawing/2014/main" id="{99DE91A1-A01A-B800-F6EB-C013020202CF}"/>
              </a:ext>
            </a:extLst>
          </p:cNvPr>
          <p:cNvSpPr>
            <a:spLocks noGrp="1"/>
          </p:cNvSpPr>
          <p:nvPr>
            <p:ph type="pic" sz="quarter" idx="13"/>
          </p:nvPr>
        </p:nvSpPr>
        <p:spPr>
          <a:xfrm>
            <a:off x="579532" y="2193042"/>
            <a:ext cx="2487168" cy="2103120"/>
          </a:xfrm>
          <a:ln w="25400">
            <a:solidFill>
              <a:schemeClr val="tx1"/>
            </a:solidFill>
          </a:ln>
        </p:spPr>
        <p:txBody>
          <a:bodyPr anchor="ctr"/>
          <a:lstStyle>
            <a:lvl1pPr marL="0" indent="0" algn="ctr">
              <a:buNone/>
              <a:defRPr sz="1600"/>
            </a:lvl1pPr>
          </a:lstStyle>
          <a:p>
            <a:r>
              <a:rPr lang="en-US" noProof="0"/>
              <a:t>Click icon to add picture</a:t>
            </a:r>
          </a:p>
        </p:txBody>
      </p:sp>
      <p:sp>
        <p:nvSpPr>
          <p:cNvPr id="28" name="Text Placeholder 26">
            <a:extLst>
              <a:ext uri="{FF2B5EF4-FFF2-40B4-BE49-F238E27FC236}">
                <a16:creationId xmlns:a16="http://schemas.microsoft.com/office/drawing/2014/main" id="{733EF8C8-3849-9C80-1F6E-7038D1134789}"/>
              </a:ext>
            </a:extLst>
          </p:cNvPr>
          <p:cNvSpPr>
            <a:spLocks noGrp="1"/>
          </p:cNvSpPr>
          <p:nvPr>
            <p:ph type="body" sz="quarter" idx="15"/>
          </p:nvPr>
        </p:nvSpPr>
        <p:spPr>
          <a:xfrm>
            <a:off x="580220" y="4846546"/>
            <a:ext cx="2514600" cy="338328"/>
          </a:xfrm>
        </p:spPr>
        <p:txBody>
          <a:bodyPr/>
          <a:lstStyle>
            <a:lvl1pPr marL="0" indent="0" algn="ctr">
              <a:lnSpc>
                <a:spcPct val="100000"/>
              </a:lnSpc>
              <a:spcBef>
                <a:spcPts val="0"/>
              </a:spcBef>
              <a:buNone/>
              <a:defRPr sz="1600"/>
            </a:lvl1pPr>
          </a:lstStyle>
          <a:p>
            <a:pPr lvl="0"/>
            <a:r>
              <a:rPr lang="en-US" noProof="0"/>
              <a:t>Click to edit Master text styles</a:t>
            </a:r>
          </a:p>
        </p:txBody>
      </p:sp>
      <p:sp>
        <p:nvSpPr>
          <p:cNvPr id="29" name="Text Placeholder 24">
            <a:extLst>
              <a:ext uri="{FF2B5EF4-FFF2-40B4-BE49-F238E27FC236}">
                <a16:creationId xmlns:a16="http://schemas.microsoft.com/office/drawing/2014/main" id="{32F8A8CA-E278-E129-A09C-8C4B7CCA2DE2}"/>
              </a:ext>
            </a:extLst>
          </p:cNvPr>
          <p:cNvSpPr>
            <a:spLocks noGrp="1"/>
          </p:cNvSpPr>
          <p:nvPr>
            <p:ph type="body" sz="quarter" idx="16"/>
          </p:nvPr>
        </p:nvSpPr>
        <p:spPr>
          <a:xfrm>
            <a:off x="3419856" y="2193042"/>
            <a:ext cx="2514600" cy="3200400"/>
          </a:xfrm>
          <a:solidFill>
            <a:schemeClr val="accent5"/>
          </a:solidFill>
          <a:ln w="25400">
            <a:solidFill>
              <a:schemeClr val="dk1"/>
            </a:solidFill>
          </a:ln>
        </p:spPr>
        <p:txBody>
          <a:bodyPr tIns="2377440"/>
          <a:lstStyle>
            <a:lvl1pPr marL="0" indent="0" algn="ctr">
              <a:buFont typeface="Arial" panose="020B0604020202020204" pitchFamily="34" charset="0"/>
              <a:buNone/>
              <a:defRPr sz="2000">
                <a:latin typeface="+mj-lt"/>
              </a:defRPr>
            </a:lvl1pPr>
          </a:lstStyle>
          <a:p>
            <a:pPr lvl="0"/>
            <a:r>
              <a:rPr lang="en-US" noProof="0"/>
              <a:t>Click to edit Master text styles</a:t>
            </a:r>
          </a:p>
        </p:txBody>
      </p:sp>
      <p:sp>
        <p:nvSpPr>
          <p:cNvPr id="30" name="Picture Placeholder 22">
            <a:extLst>
              <a:ext uri="{FF2B5EF4-FFF2-40B4-BE49-F238E27FC236}">
                <a16:creationId xmlns:a16="http://schemas.microsoft.com/office/drawing/2014/main" id="{3CFBF841-C094-5FA8-63F2-F5DA37C0359A}"/>
              </a:ext>
            </a:extLst>
          </p:cNvPr>
          <p:cNvSpPr>
            <a:spLocks noGrp="1"/>
          </p:cNvSpPr>
          <p:nvPr>
            <p:ph type="pic" sz="quarter" idx="17"/>
          </p:nvPr>
        </p:nvSpPr>
        <p:spPr>
          <a:xfrm>
            <a:off x="3433572" y="2193042"/>
            <a:ext cx="2487168" cy="2103120"/>
          </a:xfrm>
          <a:ln w="25400">
            <a:solidFill>
              <a:schemeClr val="tx1"/>
            </a:solidFill>
          </a:ln>
        </p:spPr>
        <p:txBody>
          <a:bodyPr anchor="ctr"/>
          <a:lstStyle>
            <a:lvl1pPr marL="0" indent="0" algn="ctr">
              <a:buNone/>
              <a:defRPr sz="1600"/>
            </a:lvl1pPr>
          </a:lstStyle>
          <a:p>
            <a:r>
              <a:rPr lang="en-US" noProof="0"/>
              <a:t>Click icon to add picture</a:t>
            </a:r>
          </a:p>
        </p:txBody>
      </p:sp>
      <p:sp>
        <p:nvSpPr>
          <p:cNvPr id="31" name="Text Placeholder 26">
            <a:extLst>
              <a:ext uri="{FF2B5EF4-FFF2-40B4-BE49-F238E27FC236}">
                <a16:creationId xmlns:a16="http://schemas.microsoft.com/office/drawing/2014/main" id="{C76BA571-FE5C-F5F7-9056-20BD57DA6789}"/>
              </a:ext>
            </a:extLst>
          </p:cNvPr>
          <p:cNvSpPr>
            <a:spLocks noGrp="1"/>
          </p:cNvSpPr>
          <p:nvPr>
            <p:ph type="body" sz="quarter" idx="18"/>
          </p:nvPr>
        </p:nvSpPr>
        <p:spPr>
          <a:xfrm>
            <a:off x="3419856" y="4846546"/>
            <a:ext cx="2514600" cy="338328"/>
          </a:xfrm>
        </p:spPr>
        <p:txBody>
          <a:bodyPr/>
          <a:lstStyle>
            <a:lvl1pPr marL="0" indent="0" algn="ctr">
              <a:lnSpc>
                <a:spcPct val="100000"/>
              </a:lnSpc>
              <a:spcBef>
                <a:spcPts val="0"/>
              </a:spcBef>
              <a:buNone/>
              <a:defRPr sz="1600"/>
            </a:lvl1pPr>
          </a:lstStyle>
          <a:p>
            <a:pPr lvl="0"/>
            <a:r>
              <a:rPr lang="en-US" noProof="0"/>
              <a:t>Click to edit Master text styles</a:t>
            </a:r>
          </a:p>
        </p:txBody>
      </p:sp>
      <p:sp>
        <p:nvSpPr>
          <p:cNvPr id="32" name="Text Placeholder 24">
            <a:extLst>
              <a:ext uri="{FF2B5EF4-FFF2-40B4-BE49-F238E27FC236}">
                <a16:creationId xmlns:a16="http://schemas.microsoft.com/office/drawing/2014/main" id="{D7F9FC21-D881-DB86-4C69-C07821DCF3A7}"/>
              </a:ext>
            </a:extLst>
          </p:cNvPr>
          <p:cNvSpPr>
            <a:spLocks noGrp="1"/>
          </p:cNvSpPr>
          <p:nvPr>
            <p:ph type="body" sz="quarter" idx="19"/>
          </p:nvPr>
        </p:nvSpPr>
        <p:spPr>
          <a:xfrm>
            <a:off x="6263640" y="2193042"/>
            <a:ext cx="2514600" cy="3200400"/>
          </a:xfrm>
          <a:solidFill>
            <a:schemeClr val="accent5"/>
          </a:solidFill>
          <a:ln w="25400">
            <a:solidFill>
              <a:schemeClr val="dk1"/>
            </a:solidFill>
          </a:ln>
        </p:spPr>
        <p:txBody>
          <a:bodyPr tIns="2377440"/>
          <a:lstStyle>
            <a:lvl1pPr marL="0" indent="0" algn="ctr">
              <a:buFont typeface="Arial" panose="020B0604020202020204" pitchFamily="34" charset="0"/>
              <a:buNone/>
              <a:defRPr sz="2000">
                <a:latin typeface="+mj-lt"/>
              </a:defRPr>
            </a:lvl1pPr>
          </a:lstStyle>
          <a:p>
            <a:pPr lvl="0"/>
            <a:r>
              <a:rPr lang="en-US" noProof="0"/>
              <a:t>Click to edit Master text styles</a:t>
            </a:r>
          </a:p>
        </p:txBody>
      </p:sp>
      <p:sp>
        <p:nvSpPr>
          <p:cNvPr id="33" name="Picture Placeholder 22">
            <a:extLst>
              <a:ext uri="{FF2B5EF4-FFF2-40B4-BE49-F238E27FC236}">
                <a16:creationId xmlns:a16="http://schemas.microsoft.com/office/drawing/2014/main" id="{FE2E99DA-5661-F860-9E54-9C42590265FD}"/>
              </a:ext>
            </a:extLst>
          </p:cNvPr>
          <p:cNvSpPr>
            <a:spLocks noGrp="1"/>
          </p:cNvSpPr>
          <p:nvPr>
            <p:ph type="pic" sz="quarter" idx="20"/>
          </p:nvPr>
        </p:nvSpPr>
        <p:spPr>
          <a:xfrm>
            <a:off x="6277356" y="2193042"/>
            <a:ext cx="2487168" cy="2103120"/>
          </a:xfrm>
          <a:ln w="25400">
            <a:solidFill>
              <a:schemeClr val="tx1"/>
            </a:solidFill>
          </a:ln>
        </p:spPr>
        <p:txBody>
          <a:bodyPr anchor="ctr"/>
          <a:lstStyle>
            <a:lvl1pPr marL="0" indent="0" algn="ctr">
              <a:buNone/>
              <a:defRPr sz="1600"/>
            </a:lvl1pPr>
          </a:lstStyle>
          <a:p>
            <a:r>
              <a:rPr lang="en-US" noProof="0"/>
              <a:t>Click icon to add picture</a:t>
            </a:r>
          </a:p>
        </p:txBody>
      </p:sp>
      <p:sp>
        <p:nvSpPr>
          <p:cNvPr id="34" name="Text Placeholder 26">
            <a:extLst>
              <a:ext uri="{FF2B5EF4-FFF2-40B4-BE49-F238E27FC236}">
                <a16:creationId xmlns:a16="http://schemas.microsoft.com/office/drawing/2014/main" id="{99F1332D-1A76-8252-3A4A-73B5BE80BDA8}"/>
              </a:ext>
            </a:extLst>
          </p:cNvPr>
          <p:cNvSpPr>
            <a:spLocks noGrp="1"/>
          </p:cNvSpPr>
          <p:nvPr>
            <p:ph type="body" sz="quarter" idx="21"/>
          </p:nvPr>
        </p:nvSpPr>
        <p:spPr>
          <a:xfrm>
            <a:off x="6263640" y="4846546"/>
            <a:ext cx="2514600" cy="338328"/>
          </a:xfrm>
        </p:spPr>
        <p:txBody>
          <a:bodyPr/>
          <a:lstStyle>
            <a:lvl1pPr marL="0" indent="0" algn="ctr">
              <a:lnSpc>
                <a:spcPct val="100000"/>
              </a:lnSpc>
              <a:spcBef>
                <a:spcPts val="0"/>
              </a:spcBef>
              <a:buNone/>
              <a:defRPr sz="1600"/>
            </a:lvl1pPr>
          </a:lstStyle>
          <a:p>
            <a:pPr lvl="0"/>
            <a:r>
              <a:rPr lang="en-US" noProof="0"/>
              <a:t>Click to edit Master text styles</a:t>
            </a:r>
          </a:p>
        </p:txBody>
      </p:sp>
      <p:sp>
        <p:nvSpPr>
          <p:cNvPr id="35" name="Text Placeholder 24">
            <a:extLst>
              <a:ext uri="{FF2B5EF4-FFF2-40B4-BE49-F238E27FC236}">
                <a16:creationId xmlns:a16="http://schemas.microsoft.com/office/drawing/2014/main" id="{47253530-631C-01D6-E4D5-53EA91819AC5}"/>
              </a:ext>
            </a:extLst>
          </p:cNvPr>
          <p:cNvSpPr>
            <a:spLocks noGrp="1"/>
          </p:cNvSpPr>
          <p:nvPr>
            <p:ph type="body" sz="quarter" idx="22"/>
          </p:nvPr>
        </p:nvSpPr>
        <p:spPr>
          <a:xfrm>
            <a:off x="9107424" y="2169547"/>
            <a:ext cx="2514600" cy="3200400"/>
          </a:xfrm>
          <a:solidFill>
            <a:schemeClr val="accent5"/>
          </a:solidFill>
          <a:ln w="25400">
            <a:solidFill>
              <a:schemeClr val="dk1"/>
            </a:solidFill>
          </a:ln>
        </p:spPr>
        <p:txBody>
          <a:bodyPr tIns="2377440"/>
          <a:lstStyle>
            <a:lvl1pPr marL="0" indent="0" algn="ctr">
              <a:buFont typeface="Arial" panose="020B0604020202020204" pitchFamily="34" charset="0"/>
              <a:buNone/>
              <a:defRPr sz="2000">
                <a:latin typeface="+mj-lt"/>
              </a:defRPr>
            </a:lvl1pPr>
          </a:lstStyle>
          <a:p>
            <a:pPr lvl="0"/>
            <a:r>
              <a:rPr lang="en-US" noProof="0"/>
              <a:t>Click to edit Master text styles</a:t>
            </a:r>
          </a:p>
        </p:txBody>
      </p:sp>
      <p:sp>
        <p:nvSpPr>
          <p:cNvPr id="36" name="Picture Placeholder 22">
            <a:extLst>
              <a:ext uri="{FF2B5EF4-FFF2-40B4-BE49-F238E27FC236}">
                <a16:creationId xmlns:a16="http://schemas.microsoft.com/office/drawing/2014/main" id="{2087F48D-BCD6-2370-DFEB-3DC855770580}"/>
              </a:ext>
            </a:extLst>
          </p:cNvPr>
          <p:cNvSpPr>
            <a:spLocks noGrp="1"/>
          </p:cNvSpPr>
          <p:nvPr>
            <p:ph type="pic" sz="quarter" idx="23"/>
          </p:nvPr>
        </p:nvSpPr>
        <p:spPr>
          <a:xfrm>
            <a:off x="9121140" y="2169547"/>
            <a:ext cx="2487168" cy="2103120"/>
          </a:xfrm>
          <a:ln w="25400">
            <a:solidFill>
              <a:schemeClr val="tx1"/>
            </a:solidFill>
          </a:ln>
        </p:spPr>
        <p:txBody>
          <a:bodyPr anchor="ctr"/>
          <a:lstStyle>
            <a:lvl1pPr marL="0" indent="0" algn="ctr">
              <a:buNone/>
              <a:defRPr sz="1600"/>
            </a:lvl1pPr>
          </a:lstStyle>
          <a:p>
            <a:r>
              <a:rPr lang="en-US" noProof="0"/>
              <a:t>Click icon to add picture</a:t>
            </a:r>
          </a:p>
        </p:txBody>
      </p:sp>
      <p:sp>
        <p:nvSpPr>
          <p:cNvPr id="37" name="Text Placeholder 26">
            <a:extLst>
              <a:ext uri="{FF2B5EF4-FFF2-40B4-BE49-F238E27FC236}">
                <a16:creationId xmlns:a16="http://schemas.microsoft.com/office/drawing/2014/main" id="{2730E53E-4C0B-1C22-8754-2D69B55DF375}"/>
              </a:ext>
            </a:extLst>
          </p:cNvPr>
          <p:cNvSpPr>
            <a:spLocks noGrp="1"/>
          </p:cNvSpPr>
          <p:nvPr>
            <p:ph type="body" sz="quarter" idx="24"/>
          </p:nvPr>
        </p:nvSpPr>
        <p:spPr>
          <a:xfrm>
            <a:off x="9107424" y="4846546"/>
            <a:ext cx="2514600" cy="338328"/>
          </a:xfrm>
        </p:spPr>
        <p:txBody>
          <a:bodyPr/>
          <a:lstStyle>
            <a:lvl1pPr marL="0" indent="0" algn="ctr">
              <a:lnSpc>
                <a:spcPct val="100000"/>
              </a:lnSpc>
              <a:spcBef>
                <a:spcPts val="0"/>
              </a:spcBef>
              <a:buNone/>
              <a:defRPr sz="1600"/>
            </a:lvl1pPr>
          </a:lstStyle>
          <a:p>
            <a:pPr lvl="0"/>
            <a:r>
              <a:rPr lang="en-US" noProof="0"/>
              <a:t>Click to edit Master text styles</a:t>
            </a:r>
          </a:p>
        </p:txBody>
      </p:sp>
      <p:cxnSp>
        <p:nvCxnSpPr>
          <p:cNvPr id="47" name="Straight Connector 46">
            <a:extLst>
              <a:ext uri="{FF2B5EF4-FFF2-40B4-BE49-F238E27FC236}">
                <a16:creationId xmlns:a16="http://schemas.microsoft.com/office/drawing/2014/main" id="{78252B54-8A68-DB21-54FB-342276BCEE38}"/>
              </a:ext>
            </a:extLst>
          </p:cNvPr>
          <p:cNvCxnSpPr>
            <a:cxnSpLocks/>
          </p:cNvCxnSpPr>
          <p:nvPr userDrawn="1"/>
        </p:nvCxnSpPr>
        <p:spPr>
          <a:xfrm>
            <a:off x="0" y="6535885"/>
            <a:ext cx="8382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C384EF8F-B039-D242-A81B-F393B674C274}"/>
              </a:ext>
            </a:extLst>
          </p:cNvPr>
          <p:cNvCxnSpPr>
            <a:cxnSpLocks/>
          </p:cNvCxnSpPr>
          <p:nvPr userDrawn="1"/>
        </p:nvCxnSpPr>
        <p:spPr>
          <a:xfrm>
            <a:off x="1205025" y="6535885"/>
            <a:ext cx="416052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8A9D6E63-D581-350F-03A0-665A80481391}"/>
              </a:ext>
            </a:extLst>
          </p:cNvPr>
          <p:cNvCxnSpPr>
            <a:cxnSpLocks/>
          </p:cNvCxnSpPr>
          <p:nvPr userDrawn="1"/>
        </p:nvCxnSpPr>
        <p:spPr>
          <a:xfrm>
            <a:off x="6802120" y="6528812"/>
            <a:ext cx="384048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EA05D09F-A5CA-2745-537C-05333575CD8F}"/>
              </a:ext>
            </a:extLst>
          </p:cNvPr>
          <p:cNvCxnSpPr>
            <a:cxnSpLocks/>
          </p:cNvCxnSpPr>
          <p:nvPr userDrawn="1"/>
        </p:nvCxnSpPr>
        <p:spPr>
          <a:xfrm>
            <a:off x="11276341" y="6528816"/>
            <a:ext cx="9144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C2F2B86B-C1F2-7E0E-C065-E2B156A7F8E4}"/>
              </a:ext>
            </a:extLst>
          </p:cNvPr>
          <p:cNvSpPr>
            <a:spLocks noGrp="1"/>
          </p:cNvSpPr>
          <p:nvPr>
            <p:ph type="sldNum" sz="quarter" idx="12"/>
          </p:nvPr>
        </p:nvSpPr>
        <p:spPr>
          <a:xfrm>
            <a:off x="838200" y="6400904"/>
            <a:ext cx="365760" cy="246888"/>
          </a:xfrm>
          <a:prstGeom prst="rect">
            <a:avLst/>
          </a:prstGeom>
        </p:spPr>
        <p:txBody>
          <a:bodyPr/>
          <a:lstStyle>
            <a:lvl1pPr>
              <a:defRPr>
                <a:solidFill>
                  <a:schemeClr val="bg1"/>
                </a:solidFill>
              </a:defRPr>
            </a:lvl1pPr>
          </a:lstStyle>
          <a:p>
            <a:fld id="{8D0AFDD5-844D-364D-8AEC-50CF4D36D55D}" type="slidenum">
              <a:rPr lang="en-US" noProof="0" smtClean="0"/>
              <a:pPr/>
              <a:t>‹#›</a:t>
            </a:fld>
            <a:endParaRPr lang="en-US" noProof="0"/>
          </a:p>
        </p:txBody>
      </p:sp>
      <p:sp>
        <p:nvSpPr>
          <p:cNvPr id="4" name="Footer Placeholder 3">
            <a:extLst>
              <a:ext uri="{FF2B5EF4-FFF2-40B4-BE49-F238E27FC236}">
                <a16:creationId xmlns:a16="http://schemas.microsoft.com/office/drawing/2014/main" id="{415DA4D1-2752-E7A4-2EB8-33E55361D7BE}"/>
              </a:ext>
            </a:extLst>
          </p:cNvPr>
          <p:cNvSpPr>
            <a:spLocks noGrp="1"/>
          </p:cNvSpPr>
          <p:nvPr>
            <p:ph type="ftr" sz="quarter" idx="11"/>
          </p:nvPr>
        </p:nvSpPr>
        <p:spPr>
          <a:xfrm>
            <a:off x="5364480" y="6400904"/>
            <a:ext cx="1463040" cy="246888"/>
          </a:xfrm>
          <a:prstGeom prst="rect">
            <a:avLst/>
          </a:prstGeom>
        </p:spPr>
        <p:txBody>
          <a:bodyPr/>
          <a:lstStyle>
            <a:lvl1pPr>
              <a:defRPr>
                <a:solidFill>
                  <a:schemeClr val="bg1"/>
                </a:solidFill>
              </a:defRPr>
            </a:lvl1pPr>
          </a:lstStyle>
          <a:p>
            <a:r>
              <a:rPr lang="en-US" noProof="0"/>
              <a:t>Presentation title</a:t>
            </a:r>
          </a:p>
        </p:txBody>
      </p:sp>
      <p:sp>
        <p:nvSpPr>
          <p:cNvPr id="3" name="Date Placeholder 2">
            <a:extLst>
              <a:ext uri="{FF2B5EF4-FFF2-40B4-BE49-F238E27FC236}">
                <a16:creationId xmlns:a16="http://schemas.microsoft.com/office/drawing/2014/main" id="{0BC200B8-5151-AE1E-3DA7-04B965986211}"/>
              </a:ext>
            </a:extLst>
          </p:cNvPr>
          <p:cNvSpPr>
            <a:spLocks noGrp="1"/>
          </p:cNvSpPr>
          <p:nvPr>
            <p:ph type="dt" sz="half" idx="10"/>
          </p:nvPr>
        </p:nvSpPr>
        <p:spPr>
          <a:xfrm>
            <a:off x="10629145" y="6400904"/>
            <a:ext cx="640080" cy="246888"/>
          </a:xfrm>
          <a:prstGeom prst="rect">
            <a:avLst/>
          </a:prstGeom>
        </p:spPr>
        <p:txBody>
          <a:bodyPr/>
          <a:lstStyle>
            <a:lvl1pPr>
              <a:defRPr>
                <a:solidFill>
                  <a:schemeClr val="bg1"/>
                </a:solidFill>
              </a:defRPr>
            </a:lvl1pPr>
          </a:lstStyle>
          <a:p>
            <a:r>
              <a:rPr lang="en-US" noProof="0"/>
              <a:t>20XX</a:t>
            </a:r>
          </a:p>
        </p:txBody>
      </p:sp>
    </p:spTree>
    <p:extLst>
      <p:ext uri="{BB962C8B-B14F-4D97-AF65-F5344CB8AC3E}">
        <p14:creationId xmlns:p14="http://schemas.microsoft.com/office/powerpoint/2010/main" val="39393772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eam x8">
    <p:bg>
      <p:bgPr>
        <a:solidFill>
          <a:schemeClr val="accent2"/>
        </a:solidFill>
        <a:effectLst/>
      </p:bgPr>
    </p:bg>
    <p:spTree>
      <p:nvGrpSpPr>
        <p:cNvPr id="1" name=""/>
        <p:cNvGrpSpPr/>
        <p:nvPr/>
      </p:nvGrpSpPr>
      <p:grpSpPr>
        <a:xfrm>
          <a:off x="0" y="0"/>
          <a:ext cx="0" cy="0"/>
          <a:chOff x="0" y="0"/>
          <a:chExt cx="0" cy="0"/>
        </a:xfrm>
      </p:grpSpPr>
      <p:sp>
        <p:nvSpPr>
          <p:cNvPr id="8" name="Google Shape;1149;p53">
            <a:extLst>
              <a:ext uri="{FF2B5EF4-FFF2-40B4-BE49-F238E27FC236}">
                <a16:creationId xmlns:a16="http://schemas.microsoft.com/office/drawing/2014/main" id="{559D8666-7371-3C57-AFFE-49810709BDDB}"/>
              </a:ext>
            </a:extLst>
          </p:cNvPr>
          <p:cNvSpPr/>
          <p:nvPr userDrawn="1"/>
        </p:nvSpPr>
        <p:spPr>
          <a:xfrm>
            <a:off x="663551" y="1967633"/>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2" name="Google Shape;1149;p53">
            <a:extLst>
              <a:ext uri="{FF2B5EF4-FFF2-40B4-BE49-F238E27FC236}">
                <a16:creationId xmlns:a16="http://schemas.microsoft.com/office/drawing/2014/main" id="{434B564B-DE03-74A6-773C-0FD4632658D1}"/>
              </a:ext>
            </a:extLst>
          </p:cNvPr>
          <p:cNvSpPr/>
          <p:nvPr userDrawn="1"/>
        </p:nvSpPr>
        <p:spPr>
          <a:xfrm>
            <a:off x="663550" y="4337851"/>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5" name="Google Shape;1149;p53">
            <a:extLst>
              <a:ext uri="{FF2B5EF4-FFF2-40B4-BE49-F238E27FC236}">
                <a16:creationId xmlns:a16="http://schemas.microsoft.com/office/drawing/2014/main" id="{A98F51D8-7768-BB9C-DEFD-FE6F101B538B}"/>
              </a:ext>
            </a:extLst>
          </p:cNvPr>
          <p:cNvSpPr/>
          <p:nvPr userDrawn="1"/>
        </p:nvSpPr>
        <p:spPr>
          <a:xfrm>
            <a:off x="3509629" y="1967633"/>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7" name="Google Shape;1149;p53">
            <a:extLst>
              <a:ext uri="{FF2B5EF4-FFF2-40B4-BE49-F238E27FC236}">
                <a16:creationId xmlns:a16="http://schemas.microsoft.com/office/drawing/2014/main" id="{824DDB7E-F583-BE45-8440-04134133EF5E}"/>
              </a:ext>
            </a:extLst>
          </p:cNvPr>
          <p:cNvSpPr/>
          <p:nvPr userDrawn="1"/>
        </p:nvSpPr>
        <p:spPr>
          <a:xfrm>
            <a:off x="3509628" y="4337851"/>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9" name="Google Shape;1149;p53">
            <a:extLst>
              <a:ext uri="{FF2B5EF4-FFF2-40B4-BE49-F238E27FC236}">
                <a16:creationId xmlns:a16="http://schemas.microsoft.com/office/drawing/2014/main" id="{3AB34327-1213-C6F7-069A-661286889411}"/>
              </a:ext>
            </a:extLst>
          </p:cNvPr>
          <p:cNvSpPr/>
          <p:nvPr userDrawn="1"/>
        </p:nvSpPr>
        <p:spPr>
          <a:xfrm>
            <a:off x="6355709" y="1965287"/>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1" name="Google Shape;1149;p53">
            <a:extLst>
              <a:ext uri="{FF2B5EF4-FFF2-40B4-BE49-F238E27FC236}">
                <a16:creationId xmlns:a16="http://schemas.microsoft.com/office/drawing/2014/main" id="{B6BF1339-971D-E8EC-9A92-C646A04A9796}"/>
              </a:ext>
            </a:extLst>
          </p:cNvPr>
          <p:cNvSpPr/>
          <p:nvPr userDrawn="1"/>
        </p:nvSpPr>
        <p:spPr>
          <a:xfrm>
            <a:off x="6355708" y="4335505"/>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4" name="Google Shape;1149;p53">
            <a:extLst>
              <a:ext uri="{FF2B5EF4-FFF2-40B4-BE49-F238E27FC236}">
                <a16:creationId xmlns:a16="http://schemas.microsoft.com/office/drawing/2014/main" id="{2C16FE32-0722-CA1D-92A1-77B7780BDE81}"/>
              </a:ext>
            </a:extLst>
          </p:cNvPr>
          <p:cNvSpPr/>
          <p:nvPr userDrawn="1"/>
        </p:nvSpPr>
        <p:spPr>
          <a:xfrm>
            <a:off x="9201787" y="1965287"/>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7" name="Google Shape;1149;p53">
            <a:extLst>
              <a:ext uri="{FF2B5EF4-FFF2-40B4-BE49-F238E27FC236}">
                <a16:creationId xmlns:a16="http://schemas.microsoft.com/office/drawing/2014/main" id="{A3D368EA-D182-9937-D248-E4051379E257}"/>
              </a:ext>
            </a:extLst>
          </p:cNvPr>
          <p:cNvSpPr/>
          <p:nvPr userDrawn="1"/>
        </p:nvSpPr>
        <p:spPr>
          <a:xfrm>
            <a:off x="9201786" y="4335505"/>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ED7FDA4E-49F9-223C-DA55-A79802EE1883}"/>
              </a:ext>
            </a:extLst>
          </p:cNvPr>
          <p:cNvSpPr>
            <a:spLocks noGrp="1"/>
          </p:cNvSpPr>
          <p:nvPr>
            <p:ph type="title"/>
          </p:nvPr>
        </p:nvSpPr>
        <p:spPr/>
        <p:txBody>
          <a:bodyPr/>
          <a:lstStyle>
            <a:lvl1pPr>
              <a:defRPr>
                <a:solidFill>
                  <a:schemeClr val="tx1"/>
                </a:solidFill>
              </a:defRPr>
            </a:lvl1pPr>
          </a:lstStyle>
          <a:p>
            <a:r>
              <a:rPr lang="en-US" noProof="0"/>
              <a:t>Click to edit Master title style</a:t>
            </a:r>
          </a:p>
        </p:txBody>
      </p:sp>
      <p:sp>
        <p:nvSpPr>
          <p:cNvPr id="25" name="Text Placeholder 24">
            <a:extLst>
              <a:ext uri="{FF2B5EF4-FFF2-40B4-BE49-F238E27FC236}">
                <a16:creationId xmlns:a16="http://schemas.microsoft.com/office/drawing/2014/main" id="{2349526F-21BB-B06B-612E-8AAA322B41DD}"/>
              </a:ext>
            </a:extLst>
          </p:cNvPr>
          <p:cNvSpPr>
            <a:spLocks noGrp="1"/>
          </p:cNvSpPr>
          <p:nvPr>
            <p:ph type="body" sz="quarter" idx="14"/>
          </p:nvPr>
        </p:nvSpPr>
        <p:spPr>
          <a:xfrm>
            <a:off x="565816" y="186537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23" name="Picture Placeholder 22">
            <a:extLst>
              <a:ext uri="{FF2B5EF4-FFF2-40B4-BE49-F238E27FC236}">
                <a16:creationId xmlns:a16="http://schemas.microsoft.com/office/drawing/2014/main" id="{99DE91A1-A01A-B800-F6EB-C013020202CF}"/>
              </a:ext>
            </a:extLst>
          </p:cNvPr>
          <p:cNvSpPr>
            <a:spLocks noGrp="1"/>
          </p:cNvSpPr>
          <p:nvPr>
            <p:ph type="pic" sz="quarter" idx="13"/>
          </p:nvPr>
        </p:nvSpPr>
        <p:spPr>
          <a:xfrm>
            <a:off x="579532" y="1874520"/>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28" name="Text Placeholder 26">
            <a:extLst>
              <a:ext uri="{FF2B5EF4-FFF2-40B4-BE49-F238E27FC236}">
                <a16:creationId xmlns:a16="http://schemas.microsoft.com/office/drawing/2014/main" id="{733EF8C8-3849-9C80-1F6E-7038D1134789}"/>
              </a:ext>
            </a:extLst>
          </p:cNvPr>
          <p:cNvSpPr>
            <a:spLocks noGrp="1"/>
          </p:cNvSpPr>
          <p:nvPr>
            <p:ph type="body" sz="quarter" idx="15"/>
          </p:nvPr>
        </p:nvSpPr>
        <p:spPr>
          <a:xfrm>
            <a:off x="580220" y="3584901"/>
            <a:ext cx="2514600" cy="274320"/>
          </a:xfrm>
        </p:spPr>
        <p:txBody>
          <a:bodyPr/>
          <a:lstStyle>
            <a:lvl1pPr marL="0" indent="0" algn="ctr">
              <a:buNone/>
              <a:defRPr sz="1200"/>
            </a:lvl1pPr>
          </a:lstStyle>
          <a:p>
            <a:pPr lvl="0"/>
            <a:r>
              <a:rPr lang="en-US" noProof="0"/>
              <a:t>Click to edit Master text styles</a:t>
            </a:r>
          </a:p>
        </p:txBody>
      </p:sp>
      <p:sp>
        <p:nvSpPr>
          <p:cNvPr id="46" name="Text Placeholder 24">
            <a:extLst>
              <a:ext uri="{FF2B5EF4-FFF2-40B4-BE49-F238E27FC236}">
                <a16:creationId xmlns:a16="http://schemas.microsoft.com/office/drawing/2014/main" id="{F27A4420-EB9D-589B-DE9E-4CFCC6B25A6E}"/>
              </a:ext>
            </a:extLst>
          </p:cNvPr>
          <p:cNvSpPr>
            <a:spLocks noGrp="1"/>
          </p:cNvSpPr>
          <p:nvPr>
            <p:ph type="body" sz="quarter" idx="25"/>
          </p:nvPr>
        </p:nvSpPr>
        <p:spPr>
          <a:xfrm>
            <a:off x="565816" y="424281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57" name="Picture Placeholder 22">
            <a:extLst>
              <a:ext uri="{FF2B5EF4-FFF2-40B4-BE49-F238E27FC236}">
                <a16:creationId xmlns:a16="http://schemas.microsoft.com/office/drawing/2014/main" id="{D76F8DA4-2C9A-48DE-DB4A-045A11601F4C}"/>
              </a:ext>
            </a:extLst>
          </p:cNvPr>
          <p:cNvSpPr>
            <a:spLocks noGrp="1"/>
          </p:cNvSpPr>
          <p:nvPr>
            <p:ph type="pic" sz="quarter" idx="36"/>
          </p:nvPr>
        </p:nvSpPr>
        <p:spPr>
          <a:xfrm>
            <a:off x="579532" y="4242816"/>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47" name="Text Placeholder 26">
            <a:extLst>
              <a:ext uri="{FF2B5EF4-FFF2-40B4-BE49-F238E27FC236}">
                <a16:creationId xmlns:a16="http://schemas.microsoft.com/office/drawing/2014/main" id="{010C7458-97A7-97A1-88E7-1D3194A7EA4C}"/>
              </a:ext>
            </a:extLst>
          </p:cNvPr>
          <p:cNvSpPr>
            <a:spLocks noGrp="1"/>
          </p:cNvSpPr>
          <p:nvPr>
            <p:ph type="body" sz="quarter" idx="26"/>
          </p:nvPr>
        </p:nvSpPr>
        <p:spPr>
          <a:xfrm>
            <a:off x="580220" y="5947269"/>
            <a:ext cx="2514600" cy="274320"/>
          </a:xfrm>
        </p:spPr>
        <p:txBody>
          <a:bodyPr/>
          <a:lstStyle>
            <a:lvl1pPr marL="0" indent="0" algn="ctr">
              <a:buNone/>
              <a:defRPr sz="1200"/>
            </a:lvl1pPr>
          </a:lstStyle>
          <a:p>
            <a:pPr lvl="0"/>
            <a:r>
              <a:rPr lang="en-US" noProof="0"/>
              <a:t>Click to edit Master text styles</a:t>
            </a:r>
          </a:p>
        </p:txBody>
      </p:sp>
      <p:sp>
        <p:nvSpPr>
          <p:cNvPr id="29" name="Text Placeholder 24">
            <a:extLst>
              <a:ext uri="{FF2B5EF4-FFF2-40B4-BE49-F238E27FC236}">
                <a16:creationId xmlns:a16="http://schemas.microsoft.com/office/drawing/2014/main" id="{32F8A8CA-E278-E129-A09C-8C4B7CCA2DE2}"/>
              </a:ext>
            </a:extLst>
          </p:cNvPr>
          <p:cNvSpPr>
            <a:spLocks noGrp="1"/>
          </p:cNvSpPr>
          <p:nvPr>
            <p:ph type="body" sz="quarter" idx="16"/>
          </p:nvPr>
        </p:nvSpPr>
        <p:spPr>
          <a:xfrm>
            <a:off x="3419856" y="186537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30" name="Picture Placeholder 22">
            <a:extLst>
              <a:ext uri="{FF2B5EF4-FFF2-40B4-BE49-F238E27FC236}">
                <a16:creationId xmlns:a16="http://schemas.microsoft.com/office/drawing/2014/main" id="{3CFBF841-C094-5FA8-63F2-F5DA37C0359A}"/>
              </a:ext>
            </a:extLst>
          </p:cNvPr>
          <p:cNvSpPr>
            <a:spLocks noGrp="1"/>
          </p:cNvSpPr>
          <p:nvPr>
            <p:ph type="pic" sz="quarter" idx="17"/>
          </p:nvPr>
        </p:nvSpPr>
        <p:spPr>
          <a:xfrm>
            <a:off x="3433572" y="1874520"/>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31" name="Text Placeholder 26">
            <a:extLst>
              <a:ext uri="{FF2B5EF4-FFF2-40B4-BE49-F238E27FC236}">
                <a16:creationId xmlns:a16="http://schemas.microsoft.com/office/drawing/2014/main" id="{C76BA571-FE5C-F5F7-9056-20BD57DA6789}"/>
              </a:ext>
            </a:extLst>
          </p:cNvPr>
          <p:cNvSpPr>
            <a:spLocks noGrp="1"/>
          </p:cNvSpPr>
          <p:nvPr>
            <p:ph type="body" sz="quarter" idx="18"/>
          </p:nvPr>
        </p:nvSpPr>
        <p:spPr>
          <a:xfrm>
            <a:off x="3419856" y="3584901"/>
            <a:ext cx="2514600" cy="274320"/>
          </a:xfrm>
        </p:spPr>
        <p:txBody>
          <a:bodyPr/>
          <a:lstStyle>
            <a:lvl1pPr marL="0" indent="0" algn="ctr">
              <a:buNone/>
              <a:defRPr sz="1200"/>
            </a:lvl1pPr>
          </a:lstStyle>
          <a:p>
            <a:pPr lvl="0"/>
            <a:r>
              <a:rPr lang="en-US" noProof="0"/>
              <a:t>Click to edit Master text styles</a:t>
            </a:r>
          </a:p>
        </p:txBody>
      </p:sp>
      <p:sp>
        <p:nvSpPr>
          <p:cNvPr id="48" name="Text Placeholder 24">
            <a:extLst>
              <a:ext uri="{FF2B5EF4-FFF2-40B4-BE49-F238E27FC236}">
                <a16:creationId xmlns:a16="http://schemas.microsoft.com/office/drawing/2014/main" id="{27F73601-DBA6-A721-D6BF-321A387810A8}"/>
              </a:ext>
            </a:extLst>
          </p:cNvPr>
          <p:cNvSpPr>
            <a:spLocks noGrp="1"/>
          </p:cNvSpPr>
          <p:nvPr>
            <p:ph type="body" sz="quarter" idx="27"/>
          </p:nvPr>
        </p:nvSpPr>
        <p:spPr>
          <a:xfrm>
            <a:off x="3419856" y="424281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49" name="Picture Placeholder 22">
            <a:extLst>
              <a:ext uri="{FF2B5EF4-FFF2-40B4-BE49-F238E27FC236}">
                <a16:creationId xmlns:a16="http://schemas.microsoft.com/office/drawing/2014/main" id="{060504F7-2F69-FC38-B09C-5DCA35CD85A9}"/>
              </a:ext>
            </a:extLst>
          </p:cNvPr>
          <p:cNvSpPr>
            <a:spLocks noGrp="1"/>
          </p:cNvSpPr>
          <p:nvPr>
            <p:ph type="pic" sz="quarter" idx="28"/>
          </p:nvPr>
        </p:nvSpPr>
        <p:spPr>
          <a:xfrm>
            <a:off x="3433572" y="4242816"/>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50" name="Text Placeholder 26">
            <a:extLst>
              <a:ext uri="{FF2B5EF4-FFF2-40B4-BE49-F238E27FC236}">
                <a16:creationId xmlns:a16="http://schemas.microsoft.com/office/drawing/2014/main" id="{3843A45B-37B6-D773-B219-9EBAD5F19532}"/>
              </a:ext>
            </a:extLst>
          </p:cNvPr>
          <p:cNvSpPr>
            <a:spLocks noGrp="1"/>
          </p:cNvSpPr>
          <p:nvPr>
            <p:ph type="body" sz="quarter" idx="29"/>
          </p:nvPr>
        </p:nvSpPr>
        <p:spPr>
          <a:xfrm>
            <a:off x="3419856" y="5947269"/>
            <a:ext cx="2514600" cy="274320"/>
          </a:xfrm>
        </p:spPr>
        <p:txBody>
          <a:bodyPr/>
          <a:lstStyle>
            <a:lvl1pPr marL="0" indent="0" algn="ctr">
              <a:buNone/>
              <a:defRPr sz="1200"/>
            </a:lvl1pPr>
          </a:lstStyle>
          <a:p>
            <a:pPr lvl="0"/>
            <a:r>
              <a:rPr lang="en-US" noProof="0"/>
              <a:t>Click to edit Master text styles</a:t>
            </a:r>
          </a:p>
        </p:txBody>
      </p:sp>
      <p:sp>
        <p:nvSpPr>
          <p:cNvPr id="32" name="Text Placeholder 24">
            <a:extLst>
              <a:ext uri="{FF2B5EF4-FFF2-40B4-BE49-F238E27FC236}">
                <a16:creationId xmlns:a16="http://schemas.microsoft.com/office/drawing/2014/main" id="{D7F9FC21-D881-DB86-4C69-C07821DCF3A7}"/>
              </a:ext>
            </a:extLst>
          </p:cNvPr>
          <p:cNvSpPr>
            <a:spLocks noGrp="1"/>
          </p:cNvSpPr>
          <p:nvPr>
            <p:ph type="body" sz="quarter" idx="19"/>
          </p:nvPr>
        </p:nvSpPr>
        <p:spPr>
          <a:xfrm>
            <a:off x="6263640" y="186537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33" name="Picture Placeholder 22">
            <a:extLst>
              <a:ext uri="{FF2B5EF4-FFF2-40B4-BE49-F238E27FC236}">
                <a16:creationId xmlns:a16="http://schemas.microsoft.com/office/drawing/2014/main" id="{FE2E99DA-5661-F860-9E54-9C42590265FD}"/>
              </a:ext>
            </a:extLst>
          </p:cNvPr>
          <p:cNvSpPr>
            <a:spLocks noGrp="1"/>
          </p:cNvSpPr>
          <p:nvPr>
            <p:ph type="pic" sz="quarter" idx="20"/>
          </p:nvPr>
        </p:nvSpPr>
        <p:spPr>
          <a:xfrm>
            <a:off x="6277356" y="1874520"/>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34" name="Text Placeholder 26">
            <a:extLst>
              <a:ext uri="{FF2B5EF4-FFF2-40B4-BE49-F238E27FC236}">
                <a16:creationId xmlns:a16="http://schemas.microsoft.com/office/drawing/2014/main" id="{99F1332D-1A76-8252-3A4A-73B5BE80BDA8}"/>
              </a:ext>
            </a:extLst>
          </p:cNvPr>
          <p:cNvSpPr>
            <a:spLocks noGrp="1"/>
          </p:cNvSpPr>
          <p:nvPr>
            <p:ph type="body" sz="quarter" idx="21"/>
          </p:nvPr>
        </p:nvSpPr>
        <p:spPr>
          <a:xfrm>
            <a:off x="6263640" y="3584901"/>
            <a:ext cx="2514600" cy="274320"/>
          </a:xfrm>
        </p:spPr>
        <p:txBody>
          <a:bodyPr/>
          <a:lstStyle>
            <a:lvl1pPr marL="0" indent="0" algn="ctr">
              <a:buNone/>
              <a:defRPr sz="1200"/>
            </a:lvl1pPr>
          </a:lstStyle>
          <a:p>
            <a:pPr lvl="0"/>
            <a:r>
              <a:rPr lang="en-US" noProof="0"/>
              <a:t>Click to edit Master text styles</a:t>
            </a:r>
          </a:p>
        </p:txBody>
      </p:sp>
      <p:sp>
        <p:nvSpPr>
          <p:cNvPr id="51" name="Text Placeholder 24">
            <a:extLst>
              <a:ext uri="{FF2B5EF4-FFF2-40B4-BE49-F238E27FC236}">
                <a16:creationId xmlns:a16="http://schemas.microsoft.com/office/drawing/2014/main" id="{E5E9A104-54F0-5100-0B27-DBD2DF206786}"/>
              </a:ext>
            </a:extLst>
          </p:cNvPr>
          <p:cNvSpPr>
            <a:spLocks noGrp="1"/>
          </p:cNvSpPr>
          <p:nvPr>
            <p:ph type="body" sz="quarter" idx="30"/>
          </p:nvPr>
        </p:nvSpPr>
        <p:spPr>
          <a:xfrm>
            <a:off x="6263640" y="424281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52" name="Picture Placeholder 22">
            <a:extLst>
              <a:ext uri="{FF2B5EF4-FFF2-40B4-BE49-F238E27FC236}">
                <a16:creationId xmlns:a16="http://schemas.microsoft.com/office/drawing/2014/main" id="{23469072-7775-90E2-6C92-C6D03C1DACB0}"/>
              </a:ext>
            </a:extLst>
          </p:cNvPr>
          <p:cNvSpPr>
            <a:spLocks noGrp="1"/>
          </p:cNvSpPr>
          <p:nvPr>
            <p:ph type="pic" sz="quarter" idx="31"/>
          </p:nvPr>
        </p:nvSpPr>
        <p:spPr>
          <a:xfrm>
            <a:off x="6277356" y="4242816"/>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53" name="Text Placeholder 26">
            <a:extLst>
              <a:ext uri="{FF2B5EF4-FFF2-40B4-BE49-F238E27FC236}">
                <a16:creationId xmlns:a16="http://schemas.microsoft.com/office/drawing/2014/main" id="{BF06B9AA-555D-874C-1198-B3ED9EBC7140}"/>
              </a:ext>
            </a:extLst>
          </p:cNvPr>
          <p:cNvSpPr>
            <a:spLocks noGrp="1"/>
          </p:cNvSpPr>
          <p:nvPr>
            <p:ph type="body" sz="quarter" idx="32"/>
          </p:nvPr>
        </p:nvSpPr>
        <p:spPr>
          <a:xfrm>
            <a:off x="6263640" y="5947269"/>
            <a:ext cx="2514600" cy="274320"/>
          </a:xfrm>
        </p:spPr>
        <p:txBody>
          <a:bodyPr/>
          <a:lstStyle>
            <a:lvl1pPr marL="0" indent="0" algn="ctr">
              <a:buNone/>
              <a:defRPr sz="1200"/>
            </a:lvl1pPr>
          </a:lstStyle>
          <a:p>
            <a:pPr lvl="0"/>
            <a:r>
              <a:rPr lang="en-US" noProof="0"/>
              <a:t>Click to edit Master text styles</a:t>
            </a:r>
          </a:p>
        </p:txBody>
      </p:sp>
      <p:sp>
        <p:nvSpPr>
          <p:cNvPr id="35" name="Text Placeholder 24">
            <a:extLst>
              <a:ext uri="{FF2B5EF4-FFF2-40B4-BE49-F238E27FC236}">
                <a16:creationId xmlns:a16="http://schemas.microsoft.com/office/drawing/2014/main" id="{47253530-631C-01D6-E4D5-53EA91819AC5}"/>
              </a:ext>
            </a:extLst>
          </p:cNvPr>
          <p:cNvSpPr>
            <a:spLocks noGrp="1"/>
          </p:cNvSpPr>
          <p:nvPr>
            <p:ph type="body" sz="quarter" idx="22"/>
          </p:nvPr>
        </p:nvSpPr>
        <p:spPr>
          <a:xfrm>
            <a:off x="9107424" y="186537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36" name="Picture Placeholder 22">
            <a:extLst>
              <a:ext uri="{FF2B5EF4-FFF2-40B4-BE49-F238E27FC236}">
                <a16:creationId xmlns:a16="http://schemas.microsoft.com/office/drawing/2014/main" id="{2087F48D-BCD6-2370-DFEB-3DC855770580}"/>
              </a:ext>
            </a:extLst>
          </p:cNvPr>
          <p:cNvSpPr>
            <a:spLocks noGrp="1"/>
          </p:cNvSpPr>
          <p:nvPr>
            <p:ph type="pic" sz="quarter" idx="23"/>
          </p:nvPr>
        </p:nvSpPr>
        <p:spPr>
          <a:xfrm>
            <a:off x="9121140" y="1874520"/>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37" name="Text Placeholder 26">
            <a:extLst>
              <a:ext uri="{FF2B5EF4-FFF2-40B4-BE49-F238E27FC236}">
                <a16:creationId xmlns:a16="http://schemas.microsoft.com/office/drawing/2014/main" id="{2730E53E-4C0B-1C22-8754-2D69B55DF375}"/>
              </a:ext>
            </a:extLst>
          </p:cNvPr>
          <p:cNvSpPr>
            <a:spLocks noGrp="1"/>
          </p:cNvSpPr>
          <p:nvPr>
            <p:ph type="body" sz="quarter" idx="24"/>
          </p:nvPr>
        </p:nvSpPr>
        <p:spPr>
          <a:xfrm>
            <a:off x="9107424" y="3584901"/>
            <a:ext cx="2514600" cy="274320"/>
          </a:xfrm>
        </p:spPr>
        <p:txBody>
          <a:bodyPr/>
          <a:lstStyle>
            <a:lvl1pPr marL="0" indent="0" algn="ctr">
              <a:buNone/>
              <a:defRPr sz="1200"/>
            </a:lvl1pPr>
          </a:lstStyle>
          <a:p>
            <a:pPr lvl="0"/>
            <a:r>
              <a:rPr lang="en-US" noProof="0"/>
              <a:t>Click to edit Master text styles</a:t>
            </a:r>
          </a:p>
        </p:txBody>
      </p:sp>
      <p:sp>
        <p:nvSpPr>
          <p:cNvPr id="54" name="Text Placeholder 24">
            <a:extLst>
              <a:ext uri="{FF2B5EF4-FFF2-40B4-BE49-F238E27FC236}">
                <a16:creationId xmlns:a16="http://schemas.microsoft.com/office/drawing/2014/main" id="{9690986C-4F11-A46D-923C-CCC08AB6CB76}"/>
              </a:ext>
            </a:extLst>
          </p:cNvPr>
          <p:cNvSpPr>
            <a:spLocks noGrp="1"/>
          </p:cNvSpPr>
          <p:nvPr>
            <p:ph type="body" sz="quarter" idx="33"/>
          </p:nvPr>
        </p:nvSpPr>
        <p:spPr>
          <a:xfrm>
            <a:off x="9107424" y="424281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55" name="Picture Placeholder 22">
            <a:extLst>
              <a:ext uri="{FF2B5EF4-FFF2-40B4-BE49-F238E27FC236}">
                <a16:creationId xmlns:a16="http://schemas.microsoft.com/office/drawing/2014/main" id="{A4293B55-9185-9732-2F46-4B62C7F1F21E}"/>
              </a:ext>
            </a:extLst>
          </p:cNvPr>
          <p:cNvSpPr>
            <a:spLocks noGrp="1"/>
          </p:cNvSpPr>
          <p:nvPr>
            <p:ph type="pic" sz="quarter" idx="34"/>
          </p:nvPr>
        </p:nvSpPr>
        <p:spPr>
          <a:xfrm>
            <a:off x="9121140" y="4242816"/>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56" name="Text Placeholder 26">
            <a:extLst>
              <a:ext uri="{FF2B5EF4-FFF2-40B4-BE49-F238E27FC236}">
                <a16:creationId xmlns:a16="http://schemas.microsoft.com/office/drawing/2014/main" id="{B8529D99-B7B2-6411-E928-9FA204E3842A}"/>
              </a:ext>
            </a:extLst>
          </p:cNvPr>
          <p:cNvSpPr>
            <a:spLocks noGrp="1"/>
          </p:cNvSpPr>
          <p:nvPr>
            <p:ph type="body" sz="quarter" idx="35"/>
          </p:nvPr>
        </p:nvSpPr>
        <p:spPr>
          <a:xfrm>
            <a:off x="9107424" y="5947269"/>
            <a:ext cx="2514600" cy="274320"/>
          </a:xfrm>
        </p:spPr>
        <p:txBody>
          <a:bodyPr/>
          <a:lstStyle>
            <a:lvl1pPr marL="0" indent="0" algn="ctr">
              <a:buNone/>
              <a:defRPr sz="1200"/>
            </a:lvl1pPr>
          </a:lstStyle>
          <a:p>
            <a:pPr lvl="0"/>
            <a:r>
              <a:rPr lang="en-US" noProof="0"/>
              <a:t>Click to edit Master text styles</a:t>
            </a:r>
          </a:p>
        </p:txBody>
      </p:sp>
    </p:spTree>
    <p:extLst>
      <p:ext uri="{BB962C8B-B14F-4D97-AF65-F5344CB8AC3E}">
        <p14:creationId xmlns:p14="http://schemas.microsoft.com/office/powerpoint/2010/main" val="2220617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List">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69EB71-EE42-930D-4E54-FA0F44BD2D36}"/>
              </a:ext>
            </a:extLst>
          </p:cNvPr>
          <p:cNvSpPr>
            <a:spLocks noGrp="1"/>
          </p:cNvSpPr>
          <p:nvPr>
            <p:ph type="title"/>
          </p:nvPr>
        </p:nvSpPr>
        <p:spPr>
          <a:xfrm>
            <a:off x="731520" y="1947672"/>
            <a:ext cx="3209544" cy="2862072"/>
          </a:xfrm>
        </p:spPr>
        <p:txBody>
          <a:bodyPr anchor="ctr"/>
          <a:lstStyle>
            <a:lvl1pPr algn="l">
              <a:defRPr/>
            </a:lvl1pPr>
          </a:lstStyle>
          <a:p>
            <a:r>
              <a:rPr lang="en-US" noProof="0"/>
              <a:t>Click to edit Master title style</a:t>
            </a:r>
          </a:p>
        </p:txBody>
      </p:sp>
      <p:sp>
        <p:nvSpPr>
          <p:cNvPr id="7" name="Google Shape;1247;p56">
            <a:extLst>
              <a:ext uri="{FF2B5EF4-FFF2-40B4-BE49-F238E27FC236}">
                <a16:creationId xmlns:a16="http://schemas.microsoft.com/office/drawing/2014/main" id="{1A52F175-2E39-E9BE-B4DF-67098DB248AA}"/>
              </a:ext>
            </a:extLst>
          </p:cNvPr>
          <p:cNvSpPr/>
          <p:nvPr userDrawn="1"/>
        </p:nvSpPr>
        <p:spPr>
          <a:xfrm>
            <a:off x="5607119" y="347046"/>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accent2"/>
              </a:solidFill>
              <a:latin typeface="+mj-lt"/>
              <a:ea typeface="Karla"/>
              <a:cs typeface="Karla"/>
              <a:sym typeface="Karla"/>
            </a:endParaRPr>
          </a:p>
        </p:txBody>
      </p:sp>
      <p:sp>
        <p:nvSpPr>
          <p:cNvPr id="9" name="Google Shape;1264;p56">
            <a:extLst>
              <a:ext uri="{FF2B5EF4-FFF2-40B4-BE49-F238E27FC236}">
                <a16:creationId xmlns:a16="http://schemas.microsoft.com/office/drawing/2014/main" id="{CE3B3000-733D-1995-D39A-E659E5A429CC}"/>
              </a:ext>
            </a:extLst>
          </p:cNvPr>
          <p:cNvSpPr/>
          <p:nvPr userDrawn="1"/>
        </p:nvSpPr>
        <p:spPr>
          <a:xfrm>
            <a:off x="5607119" y="1623673"/>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11" name="Google Shape;1278;p56">
            <a:extLst>
              <a:ext uri="{FF2B5EF4-FFF2-40B4-BE49-F238E27FC236}">
                <a16:creationId xmlns:a16="http://schemas.microsoft.com/office/drawing/2014/main" id="{F1BC0AB2-17DA-D97E-3052-DA48D80F7428}"/>
              </a:ext>
            </a:extLst>
          </p:cNvPr>
          <p:cNvSpPr/>
          <p:nvPr userDrawn="1"/>
        </p:nvSpPr>
        <p:spPr>
          <a:xfrm>
            <a:off x="5607119" y="2925956"/>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13" name="Google Shape;1278;p56">
            <a:extLst>
              <a:ext uri="{FF2B5EF4-FFF2-40B4-BE49-F238E27FC236}">
                <a16:creationId xmlns:a16="http://schemas.microsoft.com/office/drawing/2014/main" id="{C860490F-E3DB-3E9F-0AC6-F04949DC59C3}"/>
              </a:ext>
            </a:extLst>
          </p:cNvPr>
          <p:cNvSpPr/>
          <p:nvPr userDrawn="1"/>
        </p:nvSpPr>
        <p:spPr>
          <a:xfrm>
            <a:off x="5607120" y="4223036"/>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15" name="Google Shape;1278;p56">
            <a:extLst>
              <a:ext uri="{FF2B5EF4-FFF2-40B4-BE49-F238E27FC236}">
                <a16:creationId xmlns:a16="http://schemas.microsoft.com/office/drawing/2014/main" id="{522E5778-EA03-EFC4-08AA-ECB1C07ED56E}"/>
              </a:ext>
            </a:extLst>
          </p:cNvPr>
          <p:cNvSpPr/>
          <p:nvPr userDrawn="1"/>
        </p:nvSpPr>
        <p:spPr>
          <a:xfrm>
            <a:off x="5607120" y="5519473"/>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17" name="Google Shape;1268;p56">
            <a:extLst>
              <a:ext uri="{FF2B5EF4-FFF2-40B4-BE49-F238E27FC236}">
                <a16:creationId xmlns:a16="http://schemas.microsoft.com/office/drawing/2014/main" id="{EEA0BE49-92E1-A1A3-40E0-DDAA5511F637}"/>
              </a:ext>
            </a:extLst>
          </p:cNvPr>
          <p:cNvSpPr/>
          <p:nvPr userDrawn="1"/>
        </p:nvSpPr>
        <p:spPr>
          <a:xfrm>
            <a:off x="4348745" y="1637743"/>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9" name="Google Shape;1282;p56">
            <a:extLst>
              <a:ext uri="{FF2B5EF4-FFF2-40B4-BE49-F238E27FC236}">
                <a16:creationId xmlns:a16="http://schemas.microsoft.com/office/drawing/2014/main" id="{DF15F1EC-1D2B-FF49-7785-26BC7083A07C}"/>
              </a:ext>
            </a:extLst>
          </p:cNvPr>
          <p:cNvSpPr/>
          <p:nvPr userDrawn="1"/>
        </p:nvSpPr>
        <p:spPr>
          <a:xfrm>
            <a:off x="4348745" y="2927249"/>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1" name="Google Shape;1282;p56">
            <a:extLst>
              <a:ext uri="{FF2B5EF4-FFF2-40B4-BE49-F238E27FC236}">
                <a16:creationId xmlns:a16="http://schemas.microsoft.com/office/drawing/2014/main" id="{BE3FDD69-3D60-CF6B-97A3-7B2C1AE3100A}"/>
              </a:ext>
            </a:extLst>
          </p:cNvPr>
          <p:cNvSpPr/>
          <p:nvPr userDrawn="1"/>
        </p:nvSpPr>
        <p:spPr>
          <a:xfrm>
            <a:off x="4348745" y="4277006"/>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3" name="Google Shape;1282;p56">
            <a:extLst>
              <a:ext uri="{FF2B5EF4-FFF2-40B4-BE49-F238E27FC236}">
                <a16:creationId xmlns:a16="http://schemas.microsoft.com/office/drawing/2014/main" id="{E3BB1E5B-DA10-B332-D4B8-D551C3053C53}"/>
              </a:ext>
            </a:extLst>
          </p:cNvPr>
          <p:cNvSpPr/>
          <p:nvPr userDrawn="1"/>
        </p:nvSpPr>
        <p:spPr>
          <a:xfrm>
            <a:off x="4348745" y="5568541"/>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5" name="Google Shape;1251;p56">
            <a:extLst>
              <a:ext uri="{FF2B5EF4-FFF2-40B4-BE49-F238E27FC236}">
                <a16:creationId xmlns:a16="http://schemas.microsoft.com/office/drawing/2014/main" id="{8D887B7F-9EBA-E7B8-64CE-5EAB1DF08E19}"/>
              </a:ext>
            </a:extLst>
          </p:cNvPr>
          <p:cNvSpPr/>
          <p:nvPr userDrawn="1"/>
        </p:nvSpPr>
        <p:spPr>
          <a:xfrm>
            <a:off x="4348745" y="361116"/>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7" name="Google Shape;1248;p56">
            <a:extLst>
              <a:ext uri="{FF2B5EF4-FFF2-40B4-BE49-F238E27FC236}">
                <a16:creationId xmlns:a16="http://schemas.microsoft.com/office/drawing/2014/main" id="{5AC86C31-7E67-B4EC-1AE0-291ED77F2214}"/>
              </a:ext>
            </a:extLst>
          </p:cNvPr>
          <p:cNvSpPr/>
          <p:nvPr userDrawn="1"/>
        </p:nvSpPr>
        <p:spPr>
          <a:xfrm>
            <a:off x="5512393" y="241430"/>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29" name="Google Shape;1265;p56">
            <a:extLst>
              <a:ext uri="{FF2B5EF4-FFF2-40B4-BE49-F238E27FC236}">
                <a16:creationId xmlns:a16="http://schemas.microsoft.com/office/drawing/2014/main" id="{A7BF8E2B-5184-B584-D484-7D82C9DA6C41}"/>
              </a:ext>
            </a:extLst>
          </p:cNvPr>
          <p:cNvSpPr/>
          <p:nvPr userDrawn="1"/>
        </p:nvSpPr>
        <p:spPr>
          <a:xfrm>
            <a:off x="5512393" y="1518057"/>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31" name="Google Shape;1279;p56">
            <a:extLst>
              <a:ext uri="{FF2B5EF4-FFF2-40B4-BE49-F238E27FC236}">
                <a16:creationId xmlns:a16="http://schemas.microsoft.com/office/drawing/2014/main" id="{9E808B73-94D7-57E7-3837-3DA718162E5B}"/>
              </a:ext>
            </a:extLst>
          </p:cNvPr>
          <p:cNvSpPr/>
          <p:nvPr userDrawn="1"/>
        </p:nvSpPr>
        <p:spPr>
          <a:xfrm>
            <a:off x="5512393" y="2807563"/>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33" name="Google Shape;1279;p56">
            <a:extLst>
              <a:ext uri="{FF2B5EF4-FFF2-40B4-BE49-F238E27FC236}">
                <a16:creationId xmlns:a16="http://schemas.microsoft.com/office/drawing/2014/main" id="{F340E0DF-98FD-EA55-7B4B-8E58FC5CFCDA}"/>
              </a:ext>
            </a:extLst>
          </p:cNvPr>
          <p:cNvSpPr/>
          <p:nvPr userDrawn="1"/>
        </p:nvSpPr>
        <p:spPr>
          <a:xfrm>
            <a:off x="5512394" y="4117420"/>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35" name="Google Shape;1279;p56">
            <a:extLst>
              <a:ext uri="{FF2B5EF4-FFF2-40B4-BE49-F238E27FC236}">
                <a16:creationId xmlns:a16="http://schemas.microsoft.com/office/drawing/2014/main" id="{1F52D7F5-AD34-C5B1-EEA2-F711AD3A8C3F}"/>
              </a:ext>
            </a:extLst>
          </p:cNvPr>
          <p:cNvSpPr/>
          <p:nvPr userDrawn="1"/>
        </p:nvSpPr>
        <p:spPr>
          <a:xfrm>
            <a:off x="5512394" y="5413857"/>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37" name="Google Shape;1251;p56">
            <a:extLst>
              <a:ext uri="{FF2B5EF4-FFF2-40B4-BE49-F238E27FC236}">
                <a16:creationId xmlns:a16="http://schemas.microsoft.com/office/drawing/2014/main" id="{A4889AFC-C17E-6AF6-25D9-F977ACD04A9D}"/>
              </a:ext>
            </a:extLst>
          </p:cNvPr>
          <p:cNvSpPr/>
          <p:nvPr userDrawn="1"/>
        </p:nvSpPr>
        <p:spPr>
          <a:xfrm>
            <a:off x="4290632" y="303003"/>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39" name="Google Shape;1268;p56">
            <a:extLst>
              <a:ext uri="{FF2B5EF4-FFF2-40B4-BE49-F238E27FC236}">
                <a16:creationId xmlns:a16="http://schemas.microsoft.com/office/drawing/2014/main" id="{5E0F6889-9671-EA56-B88B-DBA6C149062C}"/>
              </a:ext>
            </a:extLst>
          </p:cNvPr>
          <p:cNvSpPr/>
          <p:nvPr userDrawn="1"/>
        </p:nvSpPr>
        <p:spPr>
          <a:xfrm>
            <a:off x="4290632" y="1579630"/>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41" name="Google Shape;1282;p56">
            <a:extLst>
              <a:ext uri="{FF2B5EF4-FFF2-40B4-BE49-F238E27FC236}">
                <a16:creationId xmlns:a16="http://schemas.microsoft.com/office/drawing/2014/main" id="{44CB8F8B-1D14-EA9D-117E-79BB0DB776E9}"/>
              </a:ext>
            </a:extLst>
          </p:cNvPr>
          <p:cNvSpPr/>
          <p:nvPr userDrawn="1"/>
        </p:nvSpPr>
        <p:spPr>
          <a:xfrm>
            <a:off x="4290632" y="2869136"/>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43" name="Google Shape;1282;p56">
            <a:extLst>
              <a:ext uri="{FF2B5EF4-FFF2-40B4-BE49-F238E27FC236}">
                <a16:creationId xmlns:a16="http://schemas.microsoft.com/office/drawing/2014/main" id="{9D8D9DEA-F6DA-EFDC-5DDF-946728969392}"/>
              </a:ext>
            </a:extLst>
          </p:cNvPr>
          <p:cNvSpPr/>
          <p:nvPr userDrawn="1"/>
        </p:nvSpPr>
        <p:spPr>
          <a:xfrm>
            <a:off x="4290632" y="4217824"/>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45" name="Google Shape;1282;p56">
            <a:extLst>
              <a:ext uri="{FF2B5EF4-FFF2-40B4-BE49-F238E27FC236}">
                <a16:creationId xmlns:a16="http://schemas.microsoft.com/office/drawing/2014/main" id="{5B83F600-A2A8-FC3E-235C-F63589027CEC}"/>
              </a:ext>
            </a:extLst>
          </p:cNvPr>
          <p:cNvSpPr/>
          <p:nvPr userDrawn="1"/>
        </p:nvSpPr>
        <p:spPr>
          <a:xfrm>
            <a:off x="4290632" y="5510428"/>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47" name="Picture Placeholder 46">
            <a:extLst>
              <a:ext uri="{FF2B5EF4-FFF2-40B4-BE49-F238E27FC236}">
                <a16:creationId xmlns:a16="http://schemas.microsoft.com/office/drawing/2014/main" id="{3B37AA0A-CC3F-643E-4CA3-94EE9D0B955A}"/>
              </a:ext>
            </a:extLst>
          </p:cNvPr>
          <p:cNvSpPr>
            <a:spLocks noGrp="1"/>
          </p:cNvSpPr>
          <p:nvPr>
            <p:ph type="pic" sz="quarter" idx="10"/>
          </p:nvPr>
        </p:nvSpPr>
        <p:spPr>
          <a:xfrm>
            <a:off x="4455524" y="467895"/>
            <a:ext cx="640080" cy="640080"/>
          </a:xfrm>
        </p:spPr>
        <p:txBody>
          <a:bodyPr anchor="ctr"/>
          <a:lstStyle>
            <a:lvl1pPr marL="0" indent="0" algn="ctr">
              <a:buNone/>
              <a:defRPr sz="900"/>
            </a:lvl1pPr>
          </a:lstStyle>
          <a:p>
            <a:r>
              <a:rPr lang="en-US" noProof="0"/>
              <a:t>Click icon to add picture</a:t>
            </a:r>
          </a:p>
        </p:txBody>
      </p:sp>
      <p:sp>
        <p:nvSpPr>
          <p:cNvPr id="53" name="Text Placeholder 52">
            <a:extLst>
              <a:ext uri="{FF2B5EF4-FFF2-40B4-BE49-F238E27FC236}">
                <a16:creationId xmlns:a16="http://schemas.microsoft.com/office/drawing/2014/main" id="{04148F56-845C-40C8-5EFE-44B32FB55764}"/>
              </a:ext>
            </a:extLst>
          </p:cNvPr>
          <p:cNvSpPr>
            <a:spLocks noGrp="1"/>
          </p:cNvSpPr>
          <p:nvPr>
            <p:ph type="body" sz="quarter" idx="15"/>
          </p:nvPr>
        </p:nvSpPr>
        <p:spPr>
          <a:xfrm>
            <a:off x="5769864" y="457200"/>
            <a:ext cx="3840480" cy="338328"/>
          </a:xfrm>
        </p:spPr>
        <p:txBody>
          <a:bodyPr/>
          <a:lstStyle>
            <a:lvl1pPr marL="0" indent="0">
              <a:buNone/>
              <a:defRPr sz="2000">
                <a:latin typeface="+mj-lt"/>
              </a:defRPr>
            </a:lvl1pPr>
          </a:lstStyle>
          <a:p>
            <a:pPr lvl="0"/>
            <a:r>
              <a:rPr lang="en-US" noProof="0"/>
              <a:t>Click to edit Master text styles</a:t>
            </a:r>
          </a:p>
        </p:txBody>
      </p:sp>
      <p:sp>
        <p:nvSpPr>
          <p:cNvPr id="58" name="Text Placeholder 52">
            <a:extLst>
              <a:ext uri="{FF2B5EF4-FFF2-40B4-BE49-F238E27FC236}">
                <a16:creationId xmlns:a16="http://schemas.microsoft.com/office/drawing/2014/main" id="{6FAEB77B-C9AE-5EC8-3043-2C6C91015EF2}"/>
              </a:ext>
            </a:extLst>
          </p:cNvPr>
          <p:cNvSpPr>
            <a:spLocks noGrp="1"/>
          </p:cNvSpPr>
          <p:nvPr>
            <p:ph type="body" sz="quarter" idx="20"/>
          </p:nvPr>
        </p:nvSpPr>
        <p:spPr>
          <a:xfrm>
            <a:off x="5769864" y="780642"/>
            <a:ext cx="5029200" cy="338328"/>
          </a:xfrm>
        </p:spPr>
        <p:txBody>
          <a:bodyPr/>
          <a:lstStyle>
            <a:lvl1pPr marL="0" indent="0">
              <a:buNone/>
              <a:defRPr sz="1600">
                <a:latin typeface="+mn-lt"/>
              </a:defRPr>
            </a:lvl1pPr>
          </a:lstStyle>
          <a:p>
            <a:pPr lvl="0"/>
            <a:r>
              <a:rPr lang="en-US" noProof="0"/>
              <a:t>Click to edit Master text styles</a:t>
            </a:r>
          </a:p>
        </p:txBody>
      </p:sp>
      <p:sp>
        <p:nvSpPr>
          <p:cNvPr id="48" name="Picture Placeholder 46">
            <a:extLst>
              <a:ext uri="{FF2B5EF4-FFF2-40B4-BE49-F238E27FC236}">
                <a16:creationId xmlns:a16="http://schemas.microsoft.com/office/drawing/2014/main" id="{EA6CA3D6-A486-C220-D150-162068803F01}"/>
              </a:ext>
            </a:extLst>
          </p:cNvPr>
          <p:cNvSpPr>
            <a:spLocks noGrp="1"/>
          </p:cNvSpPr>
          <p:nvPr>
            <p:ph type="pic" sz="quarter" idx="11"/>
          </p:nvPr>
        </p:nvSpPr>
        <p:spPr>
          <a:xfrm>
            <a:off x="4455524" y="1744522"/>
            <a:ext cx="640080" cy="640080"/>
          </a:xfrm>
        </p:spPr>
        <p:txBody>
          <a:bodyPr anchor="ctr"/>
          <a:lstStyle>
            <a:lvl1pPr marL="0" indent="0" algn="ctr">
              <a:buNone/>
              <a:defRPr sz="900"/>
            </a:lvl1pPr>
          </a:lstStyle>
          <a:p>
            <a:r>
              <a:rPr lang="en-US" noProof="0"/>
              <a:t>Click icon to add picture</a:t>
            </a:r>
          </a:p>
        </p:txBody>
      </p:sp>
      <p:sp>
        <p:nvSpPr>
          <p:cNvPr id="54" name="Text Placeholder 52">
            <a:extLst>
              <a:ext uri="{FF2B5EF4-FFF2-40B4-BE49-F238E27FC236}">
                <a16:creationId xmlns:a16="http://schemas.microsoft.com/office/drawing/2014/main" id="{B70CC111-C404-5983-7E1A-758C72DA2151}"/>
              </a:ext>
            </a:extLst>
          </p:cNvPr>
          <p:cNvSpPr>
            <a:spLocks noGrp="1"/>
          </p:cNvSpPr>
          <p:nvPr>
            <p:ph type="body" sz="quarter" idx="16"/>
          </p:nvPr>
        </p:nvSpPr>
        <p:spPr>
          <a:xfrm>
            <a:off x="5769864" y="1746504"/>
            <a:ext cx="3840480" cy="338328"/>
          </a:xfrm>
        </p:spPr>
        <p:txBody>
          <a:bodyPr/>
          <a:lstStyle>
            <a:lvl1pPr marL="0" indent="0">
              <a:buNone/>
              <a:defRPr sz="2000">
                <a:latin typeface="+mj-lt"/>
              </a:defRPr>
            </a:lvl1pPr>
          </a:lstStyle>
          <a:p>
            <a:pPr lvl="0"/>
            <a:r>
              <a:rPr lang="en-US" noProof="0"/>
              <a:t>Click to edit Master text styles</a:t>
            </a:r>
          </a:p>
        </p:txBody>
      </p:sp>
      <p:sp>
        <p:nvSpPr>
          <p:cNvPr id="59" name="Text Placeholder 52">
            <a:extLst>
              <a:ext uri="{FF2B5EF4-FFF2-40B4-BE49-F238E27FC236}">
                <a16:creationId xmlns:a16="http://schemas.microsoft.com/office/drawing/2014/main" id="{0FACAEC0-F5EF-8921-74B5-2C775EC42E63}"/>
              </a:ext>
            </a:extLst>
          </p:cNvPr>
          <p:cNvSpPr>
            <a:spLocks noGrp="1"/>
          </p:cNvSpPr>
          <p:nvPr>
            <p:ph type="body" sz="quarter" idx="21"/>
          </p:nvPr>
        </p:nvSpPr>
        <p:spPr>
          <a:xfrm>
            <a:off x="5769864" y="2069946"/>
            <a:ext cx="5029200" cy="338328"/>
          </a:xfrm>
        </p:spPr>
        <p:txBody>
          <a:bodyPr/>
          <a:lstStyle>
            <a:lvl1pPr marL="0" indent="0">
              <a:buNone/>
              <a:defRPr sz="1600">
                <a:latin typeface="+mn-lt"/>
              </a:defRPr>
            </a:lvl1pPr>
          </a:lstStyle>
          <a:p>
            <a:pPr lvl="0"/>
            <a:r>
              <a:rPr lang="en-US" noProof="0"/>
              <a:t>Click to edit Master text styles</a:t>
            </a:r>
          </a:p>
        </p:txBody>
      </p:sp>
      <p:sp>
        <p:nvSpPr>
          <p:cNvPr id="49" name="Picture Placeholder 46">
            <a:extLst>
              <a:ext uri="{FF2B5EF4-FFF2-40B4-BE49-F238E27FC236}">
                <a16:creationId xmlns:a16="http://schemas.microsoft.com/office/drawing/2014/main" id="{D85BED76-EF8A-3369-FA46-11513F2D2231}"/>
              </a:ext>
            </a:extLst>
          </p:cNvPr>
          <p:cNvSpPr>
            <a:spLocks noGrp="1"/>
          </p:cNvSpPr>
          <p:nvPr>
            <p:ph type="pic" sz="quarter" idx="12"/>
          </p:nvPr>
        </p:nvSpPr>
        <p:spPr>
          <a:xfrm>
            <a:off x="4455524" y="3034028"/>
            <a:ext cx="640080" cy="640080"/>
          </a:xfrm>
        </p:spPr>
        <p:txBody>
          <a:bodyPr anchor="ctr"/>
          <a:lstStyle>
            <a:lvl1pPr marL="0" indent="0" algn="ctr">
              <a:buNone/>
              <a:defRPr sz="900"/>
            </a:lvl1pPr>
          </a:lstStyle>
          <a:p>
            <a:r>
              <a:rPr lang="en-US" noProof="0"/>
              <a:t>Click icon to add picture</a:t>
            </a:r>
          </a:p>
        </p:txBody>
      </p:sp>
      <p:sp>
        <p:nvSpPr>
          <p:cNvPr id="55" name="Text Placeholder 52">
            <a:extLst>
              <a:ext uri="{FF2B5EF4-FFF2-40B4-BE49-F238E27FC236}">
                <a16:creationId xmlns:a16="http://schemas.microsoft.com/office/drawing/2014/main" id="{3A752FC9-DE9C-9701-E24E-6F1AC075B16E}"/>
              </a:ext>
            </a:extLst>
          </p:cNvPr>
          <p:cNvSpPr>
            <a:spLocks noGrp="1"/>
          </p:cNvSpPr>
          <p:nvPr>
            <p:ph type="body" sz="quarter" idx="17"/>
          </p:nvPr>
        </p:nvSpPr>
        <p:spPr>
          <a:xfrm>
            <a:off x="5769864" y="3035808"/>
            <a:ext cx="3840480" cy="338328"/>
          </a:xfrm>
        </p:spPr>
        <p:txBody>
          <a:bodyPr/>
          <a:lstStyle>
            <a:lvl1pPr marL="0" indent="0">
              <a:buNone/>
              <a:defRPr sz="2000">
                <a:latin typeface="+mj-lt"/>
              </a:defRPr>
            </a:lvl1pPr>
          </a:lstStyle>
          <a:p>
            <a:pPr lvl="0"/>
            <a:r>
              <a:rPr lang="en-US" noProof="0"/>
              <a:t>Click to edit Master text styles</a:t>
            </a:r>
          </a:p>
        </p:txBody>
      </p:sp>
      <p:sp>
        <p:nvSpPr>
          <p:cNvPr id="60" name="Text Placeholder 52">
            <a:extLst>
              <a:ext uri="{FF2B5EF4-FFF2-40B4-BE49-F238E27FC236}">
                <a16:creationId xmlns:a16="http://schemas.microsoft.com/office/drawing/2014/main" id="{5CA64FAC-BAC1-519A-1252-ED8A726B6313}"/>
              </a:ext>
            </a:extLst>
          </p:cNvPr>
          <p:cNvSpPr>
            <a:spLocks noGrp="1"/>
          </p:cNvSpPr>
          <p:nvPr>
            <p:ph type="body" sz="quarter" idx="22"/>
          </p:nvPr>
        </p:nvSpPr>
        <p:spPr>
          <a:xfrm>
            <a:off x="5769864" y="3359250"/>
            <a:ext cx="5029200" cy="338328"/>
          </a:xfrm>
        </p:spPr>
        <p:txBody>
          <a:bodyPr/>
          <a:lstStyle>
            <a:lvl1pPr marL="0" indent="0">
              <a:buNone/>
              <a:defRPr sz="1600">
                <a:latin typeface="+mn-lt"/>
              </a:defRPr>
            </a:lvl1pPr>
          </a:lstStyle>
          <a:p>
            <a:pPr lvl="0"/>
            <a:r>
              <a:rPr lang="en-US" noProof="0"/>
              <a:t>Click to edit Master text styles</a:t>
            </a:r>
          </a:p>
        </p:txBody>
      </p:sp>
      <p:sp>
        <p:nvSpPr>
          <p:cNvPr id="50" name="Picture Placeholder 46">
            <a:extLst>
              <a:ext uri="{FF2B5EF4-FFF2-40B4-BE49-F238E27FC236}">
                <a16:creationId xmlns:a16="http://schemas.microsoft.com/office/drawing/2014/main" id="{5FF1804E-BBAF-5060-07A3-705BCCF0D7C5}"/>
              </a:ext>
            </a:extLst>
          </p:cNvPr>
          <p:cNvSpPr>
            <a:spLocks noGrp="1"/>
          </p:cNvSpPr>
          <p:nvPr>
            <p:ph type="pic" sz="quarter" idx="13"/>
          </p:nvPr>
        </p:nvSpPr>
        <p:spPr>
          <a:xfrm>
            <a:off x="4455524" y="4382716"/>
            <a:ext cx="640080" cy="640080"/>
          </a:xfrm>
        </p:spPr>
        <p:txBody>
          <a:bodyPr anchor="ctr"/>
          <a:lstStyle>
            <a:lvl1pPr marL="0" indent="0" algn="ctr">
              <a:buNone/>
              <a:defRPr sz="900"/>
            </a:lvl1pPr>
          </a:lstStyle>
          <a:p>
            <a:r>
              <a:rPr lang="en-US" noProof="0"/>
              <a:t>Click icon to add picture</a:t>
            </a:r>
          </a:p>
        </p:txBody>
      </p:sp>
      <p:sp>
        <p:nvSpPr>
          <p:cNvPr id="56" name="Text Placeholder 52">
            <a:extLst>
              <a:ext uri="{FF2B5EF4-FFF2-40B4-BE49-F238E27FC236}">
                <a16:creationId xmlns:a16="http://schemas.microsoft.com/office/drawing/2014/main" id="{D03AC44E-421F-94EE-DC26-D4F6FB1D5444}"/>
              </a:ext>
            </a:extLst>
          </p:cNvPr>
          <p:cNvSpPr>
            <a:spLocks noGrp="1"/>
          </p:cNvSpPr>
          <p:nvPr>
            <p:ph type="body" sz="quarter" idx="18"/>
          </p:nvPr>
        </p:nvSpPr>
        <p:spPr>
          <a:xfrm>
            <a:off x="5769864" y="4325112"/>
            <a:ext cx="3840480" cy="338328"/>
          </a:xfrm>
        </p:spPr>
        <p:txBody>
          <a:bodyPr/>
          <a:lstStyle>
            <a:lvl1pPr marL="0" indent="0">
              <a:buNone/>
              <a:defRPr sz="2000">
                <a:latin typeface="+mj-lt"/>
              </a:defRPr>
            </a:lvl1pPr>
          </a:lstStyle>
          <a:p>
            <a:pPr lvl="0"/>
            <a:r>
              <a:rPr lang="en-US" noProof="0"/>
              <a:t>Click to edit Master text styles</a:t>
            </a:r>
          </a:p>
        </p:txBody>
      </p:sp>
      <p:sp>
        <p:nvSpPr>
          <p:cNvPr id="61" name="Text Placeholder 52">
            <a:extLst>
              <a:ext uri="{FF2B5EF4-FFF2-40B4-BE49-F238E27FC236}">
                <a16:creationId xmlns:a16="http://schemas.microsoft.com/office/drawing/2014/main" id="{4806989D-2A9A-5590-1EF7-9BF0E1F4C43D}"/>
              </a:ext>
            </a:extLst>
          </p:cNvPr>
          <p:cNvSpPr>
            <a:spLocks noGrp="1"/>
          </p:cNvSpPr>
          <p:nvPr>
            <p:ph type="body" sz="quarter" idx="23"/>
          </p:nvPr>
        </p:nvSpPr>
        <p:spPr>
          <a:xfrm>
            <a:off x="5769864" y="4648554"/>
            <a:ext cx="5029200" cy="338328"/>
          </a:xfrm>
        </p:spPr>
        <p:txBody>
          <a:bodyPr/>
          <a:lstStyle>
            <a:lvl1pPr marL="0" indent="0">
              <a:buNone/>
              <a:defRPr sz="1600">
                <a:latin typeface="+mn-lt"/>
              </a:defRPr>
            </a:lvl1pPr>
          </a:lstStyle>
          <a:p>
            <a:pPr lvl="0"/>
            <a:r>
              <a:rPr lang="en-US" noProof="0"/>
              <a:t>Click to edit Master text styles</a:t>
            </a:r>
          </a:p>
        </p:txBody>
      </p:sp>
      <p:sp>
        <p:nvSpPr>
          <p:cNvPr id="51" name="Picture Placeholder 46">
            <a:extLst>
              <a:ext uri="{FF2B5EF4-FFF2-40B4-BE49-F238E27FC236}">
                <a16:creationId xmlns:a16="http://schemas.microsoft.com/office/drawing/2014/main" id="{C28AAD1A-4269-0A5C-7418-7DFC69060C90}"/>
              </a:ext>
            </a:extLst>
          </p:cNvPr>
          <p:cNvSpPr>
            <a:spLocks noGrp="1"/>
          </p:cNvSpPr>
          <p:nvPr>
            <p:ph type="pic" sz="quarter" idx="14"/>
          </p:nvPr>
        </p:nvSpPr>
        <p:spPr>
          <a:xfrm>
            <a:off x="4455524" y="5675320"/>
            <a:ext cx="640080" cy="640080"/>
          </a:xfrm>
        </p:spPr>
        <p:txBody>
          <a:bodyPr anchor="ctr"/>
          <a:lstStyle>
            <a:lvl1pPr marL="0" indent="0" algn="ctr">
              <a:buNone/>
              <a:defRPr sz="900"/>
            </a:lvl1pPr>
          </a:lstStyle>
          <a:p>
            <a:r>
              <a:rPr lang="en-US" noProof="0"/>
              <a:t>Click icon to add picture</a:t>
            </a:r>
          </a:p>
        </p:txBody>
      </p:sp>
      <p:sp>
        <p:nvSpPr>
          <p:cNvPr id="57" name="Text Placeholder 52">
            <a:extLst>
              <a:ext uri="{FF2B5EF4-FFF2-40B4-BE49-F238E27FC236}">
                <a16:creationId xmlns:a16="http://schemas.microsoft.com/office/drawing/2014/main" id="{650C0EB3-5783-DC1F-09A3-02DFAA316429}"/>
              </a:ext>
            </a:extLst>
          </p:cNvPr>
          <p:cNvSpPr>
            <a:spLocks noGrp="1"/>
          </p:cNvSpPr>
          <p:nvPr>
            <p:ph type="body" sz="quarter" idx="19"/>
          </p:nvPr>
        </p:nvSpPr>
        <p:spPr>
          <a:xfrm>
            <a:off x="5769864" y="5614416"/>
            <a:ext cx="3840480" cy="338328"/>
          </a:xfrm>
        </p:spPr>
        <p:txBody>
          <a:bodyPr/>
          <a:lstStyle>
            <a:lvl1pPr marL="0" indent="0">
              <a:buNone/>
              <a:defRPr sz="2000">
                <a:latin typeface="+mj-lt"/>
              </a:defRPr>
            </a:lvl1pPr>
          </a:lstStyle>
          <a:p>
            <a:pPr lvl="0"/>
            <a:r>
              <a:rPr lang="en-US" noProof="0"/>
              <a:t>Click to edit Master text styles</a:t>
            </a:r>
          </a:p>
        </p:txBody>
      </p:sp>
      <p:sp>
        <p:nvSpPr>
          <p:cNvPr id="62" name="Text Placeholder 52">
            <a:extLst>
              <a:ext uri="{FF2B5EF4-FFF2-40B4-BE49-F238E27FC236}">
                <a16:creationId xmlns:a16="http://schemas.microsoft.com/office/drawing/2014/main" id="{94850C9F-BD14-9481-E7F6-526639251EB9}"/>
              </a:ext>
            </a:extLst>
          </p:cNvPr>
          <p:cNvSpPr>
            <a:spLocks noGrp="1"/>
          </p:cNvSpPr>
          <p:nvPr>
            <p:ph type="body" sz="quarter" idx="24"/>
          </p:nvPr>
        </p:nvSpPr>
        <p:spPr>
          <a:xfrm>
            <a:off x="5769864" y="5937858"/>
            <a:ext cx="5029200" cy="338328"/>
          </a:xfrm>
        </p:spPr>
        <p:txBody>
          <a:bodyPr/>
          <a:lstStyle>
            <a:lvl1pPr marL="0" indent="0">
              <a:buNone/>
              <a:defRPr sz="1600">
                <a:latin typeface="+mn-lt"/>
              </a:defRPr>
            </a:lvl1pPr>
          </a:lstStyle>
          <a:p>
            <a:pPr lvl="0"/>
            <a:r>
              <a:rPr lang="en-US" noProof="0"/>
              <a:t>Click to edit Master text styles</a:t>
            </a:r>
          </a:p>
        </p:txBody>
      </p:sp>
    </p:spTree>
    <p:extLst>
      <p:ext uri="{BB962C8B-B14F-4D97-AF65-F5344CB8AC3E}">
        <p14:creationId xmlns:p14="http://schemas.microsoft.com/office/powerpoint/2010/main" val="12749419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294A45C-8F79-9A61-77E8-09BC4E628377}"/>
              </a:ext>
            </a:extLst>
          </p:cNvPr>
          <p:cNvSpPr>
            <a:spLocks noGrp="1"/>
          </p:cNvSpPr>
          <p:nvPr>
            <p:ph type="title"/>
          </p:nvPr>
        </p:nvSpPr>
        <p:spPr>
          <a:xfrm>
            <a:off x="1139952" y="512064"/>
            <a:ext cx="9912096" cy="1014984"/>
          </a:xfrm>
          <a:prstGeom prst="rect">
            <a:avLst/>
          </a:prstGeom>
        </p:spPr>
        <p:txBody>
          <a:bodyPr vert="horz" lIns="91440" tIns="45720" rIns="91440" bIns="45720" rtlCol="0" anchor="t">
            <a:noAutofit/>
          </a:bodyPr>
          <a:lstStyle/>
          <a:p>
            <a:r>
              <a:rPr lang="en-US"/>
              <a:t>Click to edit Master title style</a:t>
            </a:r>
          </a:p>
        </p:txBody>
      </p:sp>
      <p:sp>
        <p:nvSpPr>
          <p:cNvPr id="3" name="Text Placeholder 2">
            <a:extLst>
              <a:ext uri="{FF2B5EF4-FFF2-40B4-BE49-F238E27FC236}">
                <a16:creationId xmlns:a16="http://schemas.microsoft.com/office/drawing/2014/main" id="{8646656E-6C21-DB29-00F0-0CC844DE3713}"/>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54252815"/>
      </p:ext>
    </p:extLst>
  </p:cSld>
  <p:clrMap bg1="lt1" tx1="dk1" bg2="lt2" tx2="dk2" accent1="accent1" accent2="accent2" accent3="accent3" accent4="accent4" accent5="accent5" accent6="accent6" hlink="hlink" folHlink="folHlink"/>
  <p:sldLayoutIdLst>
    <p:sldLayoutId id="2147483649" r:id="rId1"/>
    <p:sldLayoutId id="2147483659" r:id="rId2"/>
    <p:sldLayoutId id="2147483660" r:id="rId3"/>
    <p:sldLayoutId id="2147483651" r:id="rId4"/>
    <p:sldLayoutId id="2147483658" r:id="rId5"/>
    <p:sldLayoutId id="2147483661" r:id="rId6"/>
    <p:sldLayoutId id="2147483663" r:id="rId7"/>
    <p:sldLayoutId id="2147483664" r:id="rId8"/>
    <p:sldLayoutId id="2147483668" r:id="rId9"/>
    <p:sldLayoutId id="2147483662" r:id="rId10"/>
    <p:sldLayoutId id="2147483653" r:id="rId11"/>
    <p:sldLayoutId id="2147483669" r:id="rId12"/>
    <p:sldLayoutId id="2147483665" r:id="rId13"/>
    <p:sldLayoutId id="2147483666" r:id="rId14"/>
    <p:sldLayoutId id="2147483667" r:id="rId15"/>
    <p:sldLayoutId id="2147483654" r:id="rId16"/>
    <p:sldLayoutId id="2147483655" r:id="rId17"/>
  </p:sldLayoutIdLst>
  <p:hf hdr="0"/>
  <p:txStyles>
    <p:titleStyle>
      <a:lvl1pPr algn="ctr" defTabSz="914400" rtl="0" eaLnBrk="1" latinLnBrk="0" hangingPunct="1">
        <a:lnSpc>
          <a:spcPct val="100000"/>
        </a:lnSpc>
        <a:spcBef>
          <a:spcPct val="0"/>
        </a:spcBef>
        <a:buNone/>
        <a:defRPr sz="60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6.xml"/><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diagramLayout" Target="../diagrams/layout2.xml"/><Relationship Id="rId7" Type="http://schemas.openxmlformats.org/officeDocument/2006/relationships/image" Target="../media/image4.png"/><Relationship Id="rId12" Type="http://schemas.openxmlformats.org/officeDocument/2006/relationships/image" Target="../media/image9.png"/><Relationship Id="rId2" Type="http://schemas.openxmlformats.org/officeDocument/2006/relationships/diagramData" Target="../diagrams/data2.xml"/><Relationship Id="rId1" Type="http://schemas.openxmlformats.org/officeDocument/2006/relationships/slideLayout" Target="../slideLayouts/slideLayout16.xml"/><Relationship Id="rId6" Type="http://schemas.microsoft.com/office/2007/relationships/diagramDrawing" Target="../diagrams/drawing2.xml"/><Relationship Id="rId11" Type="http://schemas.openxmlformats.org/officeDocument/2006/relationships/image" Target="../media/image8.png"/><Relationship Id="rId5" Type="http://schemas.openxmlformats.org/officeDocument/2006/relationships/diagramColors" Target="../diagrams/colors2.xml"/><Relationship Id="rId10" Type="http://schemas.openxmlformats.org/officeDocument/2006/relationships/image" Target="../media/image7.png"/><Relationship Id="rId4" Type="http://schemas.openxmlformats.org/officeDocument/2006/relationships/diagramQuickStyle" Target="../diagrams/quickStyle2.xml"/><Relationship Id="rId9" Type="http://schemas.openxmlformats.org/officeDocument/2006/relationships/image" Target="../media/image6.png"/></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a:extLst>
              <a:ext uri="{FF2B5EF4-FFF2-40B4-BE49-F238E27FC236}">
                <a16:creationId xmlns:a16="http://schemas.microsoft.com/office/drawing/2014/main" id="{A4F37AB6-4681-D744-2F89-2949D08676DC}"/>
              </a:ext>
            </a:extLst>
          </p:cNvPr>
          <p:cNvSpPr>
            <a:spLocks noGrp="1"/>
          </p:cNvSpPr>
          <p:nvPr>
            <p:ph type="ctrTitle"/>
          </p:nvPr>
        </p:nvSpPr>
        <p:spPr>
          <a:xfrm>
            <a:off x="1254868" y="2033081"/>
            <a:ext cx="4766553" cy="1917127"/>
          </a:xfrm>
        </p:spPr>
        <p:txBody>
          <a:bodyPr/>
          <a:lstStyle/>
          <a:p>
            <a:r>
              <a:rPr lang="en-US" sz="4400" b="1" dirty="0"/>
              <a:t>Zomato Restaurants Analysis</a:t>
            </a:r>
          </a:p>
        </p:txBody>
      </p:sp>
      <p:sp>
        <p:nvSpPr>
          <p:cNvPr id="26" name="Subtitle 25">
            <a:extLst>
              <a:ext uri="{FF2B5EF4-FFF2-40B4-BE49-F238E27FC236}">
                <a16:creationId xmlns:a16="http://schemas.microsoft.com/office/drawing/2014/main" id="{06930851-3EE7-5B25-F590-CCB7467A2094}"/>
              </a:ext>
            </a:extLst>
          </p:cNvPr>
          <p:cNvSpPr>
            <a:spLocks noGrp="1"/>
          </p:cNvSpPr>
          <p:nvPr>
            <p:ph type="subTitle" idx="1"/>
          </p:nvPr>
        </p:nvSpPr>
        <p:spPr>
          <a:xfrm>
            <a:off x="1254868" y="3989573"/>
            <a:ext cx="4873752" cy="630936"/>
          </a:xfrm>
        </p:spPr>
        <p:txBody>
          <a:bodyPr/>
          <a:lstStyle/>
          <a:p>
            <a:r>
              <a:rPr lang="en-US" b="1" dirty="0"/>
              <a:t>Mudassir Attar</a:t>
            </a:r>
          </a:p>
        </p:txBody>
      </p:sp>
      <p:sp>
        <p:nvSpPr>
          <p:cNvPr id="3" name="Picture Placeholder 2">
            <a:extLst>
              <a:ext uri="{FF2B5EF4-FFF2-40B4-BE49-F238E27FC236}">
                <a16:creationId xmlns:a16="http://schemas.microsoft.com/office/drawing/2014/main" id="{2498108D-A689-9143-5F3F-1D3502884F56}"/>
              </a:ext>
            </a:extLst>
          </p:cNvPr>
          <p:cNvSpPr>
            <a:spLocks noGrp="1"/>
          </p:cNvSpPr>
          <p:nvPr>
            <p:ph type="pic" sz="quarter" idx="10"/>
          </p:nvPr>
        </p:nvSpPr>
        <p:spPr>
          <a:xfrm>
            <a:off x="6096000" y="812292"/>
            <a:ext cx="4985407" cy="4928616"/>
          </a:xfrm>
        </p:spPr>
      </p:sp>
      <p:pic>
        <p:nvPicPr>
          <p:cNvPr id="1032" name="Picture 8" descr="How I Got An Internship At Zomato Through LinkedIn | by Mayank Aggarwal |  Level Up Coding">
            <a:extLst>
              <a:ext uri="{FF2B5EF4-FFF2-40B4-BE49-F238E27FC236}">
                <a16:creationId xmlns:a16="http://schemas.microsoft.com/office/drawing/2014/main" id="{A729DB1F-4DE5-F74D-793E-761DCECD22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812292"/>
            <a:ext cx="4975679" cy="4928616"/>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70233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2C246E-3DA9-3BF9-57CF-8A6AE3A0B81F}"/>
              </a:ext>
            </a:extLst>
          </p:cNvPr>
          <p:cNvSpPr>
            <a:spLocks noGrp="1"/>
          </p:cNvSpPr>
          <p:nvPr>
            <p:ph type="title"/>
          </p:nvPr>
        </p:nvSpPr>
        <p:spPr>
          <a:xfrm>
            <a:off x="94268" y="148298"/>
            <a:ext cx="9912096" cy="1014984"/>
          </a:xfrm>
        </p:spPr>
        <p:txBody>
          <a:bodyPr/>
          <a:lstStyle/>
          <a:p>
            <a:r>
              <a:rPr lang="en-US" dirty="0"/>
              <a:t>Online Delivery &amp; Table Booking</a:t>
            </a:r>
          </a:p>
        </p:txBody>
      </p:sp>
      <p:grpSp>
        <p:nvGrpSpPr>
          <p:cNvPr id="5" name="Group 4">
            <a:extLst>
              <a:ext uri="{FF2B5EF4-FFF2-40B4-BE49-F238E27FC236}">
                <a16:creationId xmlns:a16="http://schemas.microsoft.com/office/drawing/2014/main" id="{D80C9FE1-3066-2A6A-8542-9070EE3E0A3E}"/>
              </a:ext>
            </a:extLst>
          </p:cNvPr>
          <p:cNvGrpSpPr/>
          <p:nvPr/>
        </p:nvGrpSpPr>
        <p:grpSpPr>
          <a:xfrm>
            <a:off x="417869" y="1253765"/>
            <a:ext cx="6162040" cy="2400523"/>
            <a:chOff x="2432806" y="1253765"/>
            <a:chExt cx="6162040" cy="2400523"/>
          </a:xfrm>
        </p:grpSpPr>
        <p:sp>
          <p:nvSpPr>
            <p:cNvPr id="4" name="Rectangle 3">
              <a:extLst>
                <a:ext uri="{FF2B5EF4-FFF2-40B4-BE49-F238E27FC236}">
                  <a16:creationId xmlns:a16="http://schemas.microsoft.com/office/drawing/2014/main" id="{D9958B42-01E0-F940-F2C9-D3683EC0E01D}"/>
                </a:ext>
              </a:extLst>
            </p:cNvPr>
            <p:cNvSpPr/>
            <p:nvPr/>
          </p:nvSpPr>
          <p:spPr>
            <a:xfrm>
              <a:off x="2432806" y="1253765"/>
              <a:ext cx="6162040" cy="2400523"/>
            </a:xfrm>
            <a:prstGeom prst="rect">
              <a:avLst/>
            </a:prstGeom>
            <a:solidFill>
              <a:schemeClr val="bg1"/>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a:extLst>
                <a:ext uri="{FF2B5EF4-FFF2-40B4-BE49-F238E27FC236}">
                  <a16:creationId xmlns:a16="http://schemas.microsoft.com/office/drawing/2014/main" id="{0B8C1958-6602-3E20-7C85-C47084B892BF}"/>
                </a:ext>
              </a:extLst>
            </p:cNvPr>
            <p:cNvPicPr>
              <a:picLocks noChangeAspect="1"/>
            </p:cNvPicPr>
            <p:nvPr/>
          </p:nvPicPr>
          <p:blipFill>
            <a:blip r:embed="rId2"/>
            <a:srcRect l="1076" t="3342"/>
            <a:stretch/>
          </p:blipFill>
          <p:spPr>
            <a:xfrm>
              <a:off x="2507529" y="1418618"/>
              <a:ext cx="5964769" cy="1995358"/>
            </a:xfrm>
            <a:prstGeom prst="rect">
              <a:avLst/>
            </a:prstGeom>
          </p:spPr>
        </p:pic>
      </p:grpSp>
      <p:sp>
        <p:nvSpPr>
          <p:cNvPr id="7" name="TextBox 6">
            <a:extLst>
              <a:ext uri="{FF2B5EF4-FFF2-40B4-BE49-F238E27FC236}">
                <a16:creationId xmlns:a16="http://schemas.microsoft.com/office/drawing/2014/main" id="{32EBFF92-254D-149F-654F-63C0FB2DF891}"/>
              </a:ext>
            </a:extLst>
          </p:cNvPr>
          <p:cNvSpPr txBox="1"/>
          <p:nvPr/>
        </p:nvSpPr>
        <p:spPr>
          <a:xfrm>
            <a:off x="256880" y="3654288"/>
            <a:ext cx="11781149" cy="2084738"/>
          </a:xfrm>
          <a:prstGeom prst="rect">
            <a:avLst/>
          </a:prstGeom>
          <a:noFill/>
        </p:spPr>
        <p:txBody>
          <a:bodyPr wrap="square">
            <a:spAutoFit/>
          </a:bodyPr>
          <a:lstStyle/>
          <a:p>
            <a:pPr marL="285750" marR="0" indent="-285750" algn="just">
              <a:lnSpc>
                <a:spcPct val="115000"/>
              </a:lnSpc>
              <a:buFont typeface="Arial" panose="020B0604020202020204" pitchFamily="34" charset="0"/>
              <a:buChar char="•"/>
            </a:pPr>
            <a:r>
              <a:rPr lang="en-US" sz="1900" dirty="0">
                <a:effectLst/>
                <a:latin typeface="Univers Condensed Light (Body)"/>
                <a:ea typeface="Arial" panose="020B0604020202020204" pitchFamily="34" charset="0"/>
              </a:rPr>
              <a:t>Restaurants with online delivery have a higher average rating (3.29) than those without (2.75), and those with table booking also perform better (3.48 vs. 2.81). This suggests that both services positively impact customer ratings.</a:t>
            </a:r>
            <a:endParaRPr lang="en-US" sz="1900" dirty="0">
              <a:latin typeface="Univers Condensed Light (Body)"/>
              <a:ea typeface="Arial" panose="020B0604020202020204" pitchFamily="34" charset="0"/>
            </a:endParaRPr>
          </a:p>
          <a:p>
            <a:pPr marL="285750" marR="0" indent="-285750" algn="just">
              <a:lnSpc>
                <a:spcPct val="115000"/>
              </a:lnSpc>
              <a:buFont typeface="Arial" panose="020B0604020202020204" pitchFamily="34" charset="0"/>
              <a:buChar char="•"/>
            </a:pPr>
            <a:r>
              <a:rPr lang="en-US" sz="1900" dirty="0">
                <a:effectLst/>
                <a:latin typeface="Univers Condensed Light (Body)"/>
                <a:ea typeface="Arial" panose="020B0604020202020204" pitchFamily="34" charset="0"/>
              </a:rPr>
              <a:t>Implementing online delivery and table booking is advisable to enhance customer satisfaction and ratings. Prioritize seamless user experience and service quality to maximize benefits.</a:t>
            </a:r>
          </a:p>
          <a:p>
            <a:pPr marL="285750" marR="0" indent="-285750" algn="just">
              <a:lnSpc>
                <a:spcPct val="115000"/>
              </a:lnSpc>
              <a:buFont typeface="Arial" panose="020B0604020202020204" pitchFamily="34" charset="0"/>
              <a:buChar char="•"/>
            </a:pPr>
            <a:r>
              <a:rPr lang="en-US" sz="1900" dirty="0">
                <a:latin typeface="Univers Condensed Light (Body)"/>
                <a:ea typeface="Arial" panose="020B0604020202020204" pitchFamily="34" charset="0"/>
              </a:rPr>
              <a:t>Around 12% restaurants has table booking and rest don’t have the table booking</a:t>
            </a:r>
          </a:p>
          <a:p>
            <a:pPr marL="285750" marR="0" indent="-285750" algn="just">
              <a:lnSpc>
                <a:spcPct val="115000"/>
              </a:lnSpc>
              <a:buFont typeface="Arial" panose="020B0604020202020204" pitchFamily="34" charset="0"/>
              <a:buChar char="•"/>
            </a:pPr>
            <a:r>
              <a:rPr lang="en-US" sz="1900" dirty="0">
                <a:latin typeface="Univers Condensed Light (Body)"/>
                <a:ea typeface="Arial" panose="020B0604020202020204" pitchFamily="34" charset="0"/>
              </a:rPr>
              <a:t>Around 26% restaurants has online delivery and 74% don’t serve online</a:t>
            </a:r>
            <a:endParaRPr lang="en-US" sz="1900" dirty="0">
              <a:effectLst/>
              <a:latin typeface="Univers Condensed Light (Body)"/>
              <a:ea typeface="Arial" panose="020B0604020202020204" pitchFamily="34" charset="0"/>
            </a:endParaRPr>
          </a:p>
        </p:txBody>
      </p:sp>
      <p:sp>
        <p:nvSpPr>
          <p:cNvPr id="11" name="Rectangle 10">
            <a:extLst>
              <a:ext uri="{FF2B5EF4-FFF2-40B4-BE49-F238E27FC236}">
                <a16:creationId xmlns:a16="http://schemas.microsoft.com/office/drawing/2014/main" id="{58348D12-537B-4430-9B40-5E8FD4759537}"/>
              </a:ext>
            </a:extLst>
          </p:cNvPr>
          <p:cNvSpPr/>
          <p:nvPr/>
        </p:nvSpPr>
        <p:spPr>
          <a:xfrm>
            <a:off x="8729221" y="3233393"/>
            <a:ext cx="1074655" cy="29270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F8F52897-59E7-E04F-B3B1-A6014D486466}"/>
              </a:ext>
            </a:extLst>
          </p:cNvPr>
          <p:cNvGrpSpPr/>
          <p:nvPr/>
        </p:nvGrpSpPr>
        <p:grpSpPr>
          <a:xfrm>
            <a:off x="7065337" y="1223547"/>
            <a:ext cx="4114853" cy="2400523"/>
            <a:chOff x="7065337" y="1223547"/>
            <a:chExt cx="4114853" cy="2400523"/>
          </a:xfrm>
        </p:grpSpPr>
        <p:grpSp>
          <p:nvGrpSpPr>
            <p:cNvPr id="10" name="Group 9">
              <a:extLst>
                <a:ext uri="{FF2B5EF4-FFF2-40B4-BE49-F238E27FC236}">
                  <a16:creationId xmlns:a16="http://schemas.microsoft.com/office/drawing/2014/main" id="{3A8C73F6-DB4E-DB1D-ED9E-3F88F06C6467}"/>
                </a:ext>
              </a:extLst>
            </p:cNvPr>
            <p:cNvGrpSpPr/>
            <p:nvPr/>
          </p:nvGrpSpPr>
          <p:grpSpPr>
            <a:xfrm>
              <a:off x="7065337" y="1223547"/>
              <a:ext cx="4114853" cy="2400523"/>
              <a:chOff x="7065337" y="1223547"/>
              <a:chExt cx="4114853" cy="2400523"/>
            </a:xfrm>
          </p:grpSpPr>
          <p:sp>
            <p:nvSpPr>
              <p:cNvPr id="9" name="Rectangle 8">
                <a:extLst>
                  <a:ext uri="{FF2B5EF4-FFF2-40B4-BE49-F238E27FC236}">
                    <a16:creationId xmlns:a16="http://schemas.microsoft.com/office/drawing/2014/main" id="{5548851A-7AB7-C4EA-74BD-4C23D40CDA34}"/>
                  </a:ext>
                </a:extLst>
              </p:cNvPr>
              <p:cNvSpPr/>
              <p:nvPr/>
            </p:nvSpPr>
            <p:spPr>
              <a:xfrm>
                <a:off x="7065337" y="1223547"/>
                <a:ext cx="4114853" cy="2400523"/>
              </a:xfrm>
              <a:prstGeom prst="rect">
                <a:avLst/>
              </a:prstGeom>
              <a:solidFill>
                <a:schemeClr val="bg1"/>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a:extLst>
                  <a:ext uri="{FF2B5EF4-FFF2-40B4-BE49-F238E27FC236}">
                    <a16:creationId xmlns:a16="http://schemas.microsoft.com/office/drawing/2014/main" id="{5732AFA9-6C70-CD9D-4AD1-F19D706C9762}"/>
                  </a:ext>
                </a:extLst>
              </p:cNvPr>
              <p:cNvPicPr>
                <a:picLocks noChangeAspect="1"/>
              </p:cNvPicPr>
              <p:nvPr/>
            </p:nvPicPr>
            <p:blipFill>
              <a:blip r:embed="rId3"/>
              <a:stretch>
                <a:fillRect/>
              </a:stretch>
            </p:blipFill>
            <p:spPr>
              <a:xfrm>
                <a:off x="7359313" y="1403593"/>
                <a:ext cx="3526899" cy="2010383"/>
              </a:xfrm>
              <a:prstGeom prst="rect">
                <a:avLst/>
              </a:prstGeom>
            </p:spPr>
          </p:pic>
        </p:grpSp>
        <p:pic>
          <p:nvPicPr>
            <p:cNvPr id="13" name="Picture 12">
              <a:extLst>
                <a:ext uri="{FF2B5EF4-FFF2-40B4-BE49-F238E27FC236}">
                  <a16:creationId xmlns:a16="http://schemas.microsoft.com/office/drawing/2014/main" id="{E7F03630-9315-3708-8401-BD913042B2F9}"/>
                </a:ext>
              </a:extLst>
            </p:cNvPr>
            <p:cNvPicPr>
              <a:picLocks noChangeAspect="1"/>
            </p:cNvPicPr>
            <p:nvPr/>
          </p:nvPicPr>
          <p:blipFill>
            <a:blip r:embed="rId4"/>
            <a:stretch>
              <a:fillRect/>
            </a:stretch>
          </p:blipFill>
          <p:spPr>
            <a:xfrm>
              <a:off x="8650277" y="3233393"/>
              <a:ext cx="1153599" cy="292704"/>
            </a:xfrm>
            <a:prstGeom prst="rect">
              <a:avLst/>
            </a:prstGeom>
          </p:spPr>
        </p:pic>
      </p:grpSp>
    </p:spTree>
    <p:extLst>
      <p:ext uri="{BB962C8B-B14F-4D97-AF65-F5344CB8AC3E}">
        <p14:creationId xmlns:p14="http://schemas.microsoft.com/office/powerpoint/2010/main" val="16489205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4EFB82-4780-B185-0A1A-74311D4DC392}"/>
              </a:ext>
            </a:extLst>
          </p:cNvPr>
          <p:cNvSpPr>
            <a:spLocks noGrp="1"/>
          </p:cNvSpPr>
          <p:nvPr>
            <p:ph type="title"/>
          </p:nvPr>
        </p:nvSpPr>
        <p:spPr>
          <a:xfrm>
            <a:off x="179109" y="117693"/>
            <a:ext cx="9912096" cy="1014984"/>
          </a:xfrm>
        </p:spPr>
        <p:txBody>
          <a:bodyPr/>
          <a:lstStyle/>
          <a:p>
            <a:r>
              <a:rPr lang="en-US" dirty="0"/>
              <a:t>Top Cuisines based on Avg. Rating</a:t>
            </a:r>
          </a:p>
        </p:txBody>
      </p:sp>
      <p:grpSp>
        <p:nvGrpSpPr>
          <p:cNvPr id="6" name="Group 5">
            <a:extLst>
              <a:ext uri="{FF2B5EF4-FFF2-40B4-BE49-F238E27FC236}">
                <a16:creationId xmlns:a16="http://schemas.microsoft.com/office/drawing/2014/main" id="{4B26BC74-DDAD-7CBB-4D5D-B003059084F2}"/>
              </a:ext>
            </a:extLst>
          </p:cNvPr>
          <p:cNvGrpSpPr/>
          <p:nvPr/>
        </p:nvGrpSpPr>
        <p:grpSpPr>
          <a:xfrm>
            <a:off x="3246191" y="1026049"/>
            <a:ext cx="5906584" cy="3989011"/>
            <a:chOff x="3124294" y="780952"/>
            <a:chExt cx="5906584" cy="3989011"/>
          </a:xfrm>
        </p:grpSpPr>
        <p:sp>
          <p:nvSpPr>
            <p:cNvPr id="5" name="Rectangle 4">
              <a:extLst>
                <a:ext uri="{FF2B5EF4-FFF2-40B4-BE49-F238E27FC236}">
                  <a16:creationId xmlns:a16="http://schemas.microsoft.com/office/drawing/2014/main" id="{FDB339BA-1F4A-AD3B-3145-E5023727196D}"/>
                </a:ext>
              </a:extLst>
            </p:cNvPr>
            <p:cNvSpPr/>
            <p:nvPr/>
          </p:nvSpPr>
          <p:spPr>
            <a:xfrm>
              <a:off x="3124294" y="780952"/>
              <a:ext cx="5906584" cy="3989011"/>
            </a:xfrm>
            <a:prstGeom prst="rect">
              <a:avLst/>
            </a:prstGeom>
            <a:solidFill>
              <a:schemeClr val="bg1"/>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a:extLst>
                <a:ext uri="{FF2B5EF4-FFF2-40B4-BE49-F238E27FC236}">
                  <a16:creationId xmlns:a16="http://schemas.microsoft.com/office/drawing/2014/main" id="{FE901F42-C1CF-4103-E5A9-9F85A10E1F2F}"/>
                </a:ext>
              </a:extLst>
            </p:cNvPr>
            <p:cNvPicPr>
              <a:picLocks noChangeAspect="1"/>
            </p:cNvPicPr>
            <p:nvPr/>
          </p:nvPicPr>
          <p:blipFill>
            <a:blip r:embed="rId2"/>
            <a:srcRect t="1864"/>
            <a:stretch/>
          </p:blipFill>
          <p:spPr>
            <a:xfrm>
              <a:off x="3246191" y="999241"/>
              <a:ext cx="5699618" cy="3549495"/>
            </a:xfrm>
            <a:prstGeom prst="rect">
              <a:avLst/>
            </a:prstGeom>
          </p:spPr>
        </p:pic>
      </p:grpSp>
      <p:sp>
        <p:nvSpPr>
          <p:cNvPr id="8" name="TextBox 7">
            <a:extLst>
              <a:ext uri="{FF2B5EF4-FFF2-40B4-BE49-F238E27FC236}">
                <a16:creationId xmlns:a16="http://schemas.microsoft.com/office/drawing/2014/main" id="{D817A61F-D423-8774-B9AD-5F641938A221}"/>
              </a:ext>
            </a:extLst>
          </p:cNvPr>
          <p:cNvSpPr txBox="1"/>
          <p:nvPr/>
        </p:nvSpPr>
        <p:spPr>
          <a:xfrm>
            <a:off x="254524" y="5046253"/>
            <a:ext cx="11755224" cy="1477328"/>
          </a:xfrm>
          <a:prstGeom prst="rect">
            <a:avLst/>
          </a:prstGeom>
          <a:noFill/>
        </p:spPr>
        <p:txBody>
          <a:bodyPr wrap="square">
            <a:spAutoFit/>
          </a:bodyPr>
          <a:lstStyle/>
          <a:p>
            <a:pPr marL="285750" indent="-285750">
              <a:buFont typeface="Arial" panose="020B0604020202020204" pitchFamily="34" charset="0"/>
              <a:buChar char="•"/>
            </a:pPr>
            <a:r>
              <a:rPr lang="en-US" dirty="0"/>
              <a:t>All listed cuisines maintain a consistently high average rating of 4.9, reflecting excellent customer satisfaction and positive dining experiences.</a:t>
            </a:r>
          </a:p>
          <a:p>
            <a:pPr marL="285750" indent="-285750">
              <a:buFont typeface="Arial" panose="020B0604020202020204" pitchFamily="34" charset="0"/>
              <a:buChar char="•"/>
            </a:pPr>
            <a:r>
              <a:rPr lang="en-US" dirty="0"/>
              <a:t>The variety of cuisines, including fusion, traditional, and regional specialties, indicates a broad and diverse appeal among customers.</a:t>
            </a:r>
          </a:p>
          <a:p>
            <a:pPr marL="285750" indent="-285750">
              <a:buFont typeface="Arial" panose="020B0604020202020204" pitchFamily="34" charset="0"/>
              <a:buChar char="•"/>
            </a:pPr>
            <a:r>
              <a:rPr lang="en-US" dirty="0"/>
              <a:t>European cuisine appears frequently, suggesting a strong preference for its different styles, from contemporary to bakery and German influences.</a:t>
            </a:r>
          </a:p>
        </p:txBody>
      </p:sp>
    </p:spTree>
    <p:extLst>
      <p:ext uri="{BB962C8B-B14F-4D97-AF65-F5344CB8AC3E}">
        <p14:creationId xmlns:p14="http://schemas.microsoft.com/office/powerpoint/2010/main" val="35503053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772634-4A57-E601-2998-00F46D2DBC1C}"/>
              </a:ext>
            </a:extLst>
          </p:cNvPr>
          <p:cNvSpPr>
            <a:spLocks noGrp="1"/>
          </p:cNvSpPr>
          <p:nvPr>
            <p:ph type="title"/>
          </p:nvPr>
        </p:nvSpPr>
        <p:spPr>
          <a:xfrm>
            <a:off x="131975" y="98840"/>
            <a:ext cx="9912096" cy="1014984"/>
          </a:xfrm>
        </p:spPr>
        <p:txBody>
          <a:bodyPr/>
          <a:lstStyle/>
          <a:p>
            <a:r>
              <a:rPr lang="en-US" dirty="0"/>
              <a:t>Voters per Country</a:t>
            </a:r>
          </a:p>
        </p:txBody>
      </p:sp>
      <p:grpSp>
        <p:nvGrpSpPr>
          <p:cNvPr id="6" name="Group 5">
            <a:extLst>
              <a:ext uri="{FF2B5EF4-FFF2-40B4-BE49-F238E27FC236}">
                <a16:creationId xmlns:a16="http://schemas.microsoft.com/office/drawing/2014/main" id="{4C45C38D-94CF-9C2A-0978-B2DA55144081}"/>
              </a:ext>
            </a:extLst>
          </p:cNvPr>
          <p:cNvGrpSpPr/>
          <p:nvPr/>
        </p:nvGrpSpPr>
        <p:grpSpPr>
          <a:xfrm>
            <a:off x="2511552" y="912927"/>
            <a:ext cx="7395138" cy="3131033"/>
            <a:chOff x="2147927" y="871209"/>
            <a:chExt cx="7896143" cy="3286012"/>
          </a:xfrm>
        </p:grpSpPr>
        <p:sp>
          <p:nvSpPr>
            <p:cNvPr id="5" name="Rectangle 4">
              <a:extLst>
                <a:ext uri="{FF2B5EF4-FFF2-40B4-BE49-F238E27FC236}">
                  <a16:creationId xmlns:a16="http://schemas.microsoft.com/office/drawing/2014/main" id="{8CA60A2C-222B-EAA9-90FE-692AAC952891}"/>
                </a:ext>
              </a:extLst>
            </p:cNvPr>
            <p:cNvSpPr/>
            <p:nvPr/>
          </p:nvSpPr>
          <p:spPr>
            <a:xfrm>
              <a:off x="2147927" y="871209"/>
              <a:ext cx="7896143" cy="3286012"/>
            </a:xfrm>
            <a:prstGeom prst="rect">
              <a:avLst/>
            </a:prstGeom>
            <a:solidFill>
              <a:schemeClr val="bg1"/>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a:extLst>
                <a:ext uri="{FF2B5EF4-FFF2-40B4-BE49-F238E27FC236}">
                  <a16:creationId xmlns:a16="http://schemas.microsoft.com/office/drawing/2014/main" id="{92A2AB50-BD0C-55A8-E077-FFFB74C9D308}"/>
                </a:ext>
              </a:extLst>
            </p:cNvPr>
            <p:cNvPicPr>
              <a:picLocks noChangeAspect="1"/>
            </p:cNvPicPr>
            <p:nvPr/>
          </p:nvPicPr>
          <p:blipFill>
            <a:blip r:embed="rId2"/>
            <a:stretch>
              <a:fillRect/>
            </a:stretch>
          </p:blipFill>
          <p:spPr>
            <a:xfrm>
              <a:off x="2298249" y="1026188"/>
              <a:ext cx="7595501" cy="3094158"/>
            </a:xfrm>
            <a:prstGeom prst="rect">
              <a:avLst/>
            </a:prstGeom>
          </p:spPr>
        </p:pic>
      </p:grpSp>
      <p:sp>
        <p:nvSpPr>
          <p:cNvPr id="8" name="TextBox 7">
            <a:extLst>
              <a:ext uri="{FF2B5EF4-FFF2-40B4-BE49-F238E27FC236}">
                <a16:creationId xmlns:a16="http://schemas.microsoft.com/office/drawing/2014/main" id="{355F91A1-9547-A12A-37DE-686997247124}"/>
              </a:ext>
            </a:extLst>
          </p:cNvPr>
          <p:cNvSpPr txBox="1"/>
          <p:nvPr/>
        </p:nvSpPr>
        <p:spPr>
          <a:xfrm>
            <a:off x="233464" y="4150982"/>
            <a:ext cx="11826558" cy="2575064"/>
          </a:xfrm>
          <a:prstGeom prst="rect">
            <a:avLst/>
          </a:prstGeom>
          <a:noFill/>
        </p:spPr>
        <p:txBody>
          <a:bodyPr wrap="square">
            <a:spAutoFit/>
          </a:bodyPr>
          <a:lstStyle/>
          <a:p>
            <a:pPr marL="342900" marR="0" lvl="0" indent="-342900" algn="just">
              <a:spcAft>
                <a:spcPts val="1000"/>
              </a:spcAft>
              <a:buFont typeface="Symbol" panose="05050102010706020507" pitchFamily="18" charset="2"/>
              <a:buChar char=""/>
            </a:pPr>
            <a:r>
              <a:rPr lang="en-US" sz="1600" dirty="0">
                <a:effectLst/>
                <a:latin typeface="Univers Condensed Light (Body)"/>
                <a:ea typeface="Arial" panose="020B0604020202020204" pitchFamily="34" charset="0"/>
              </a:rPr>
              <a:t>Indonesia and United Arab Emirates have the highest average number of votes per restaurant (772.10 and 493.52, respectively), indicating higher engagement or a more active voting population.</a:t>
            </a:r>
          </a:p>
          <a:p>
            <a:pPr marL="342900" marR="0" lvl="0" indent="-342900" algn="just">
              <a:spcAft>
                <a:spcPts val="1000"/>
              </a:spcAft>
              <a:buFont typeface="Symbol" panose="05050102010706020507" pitchFamily="18" charset="2"/>
              <a:buChar char=""/>
            </a:pPr>
            <a:r>
              <a:rPr lang="en-US" sz="1600" dirty="0">
                <a:effectLst/>
                <a:latin typeface="Univers Condensed Light (Body)"/>
                <a:ea typeface="Arial" panose="020B0604020202020204" pitchFamily="34" charset="0"/>
              </a:rPr>
              <a:t>Countries like Brazil, Singapore, show relatively lower averages (around 19 to 31 votes), which may suggest less customer engagement or fewer restaurants per country.</a:t>
            </a:r>
          </a:p>
          <a:p>
            <a:pPr marL="342900" marR="0" lvl="0" indent="-342900" algn="just">
              <a:spcAft>
                <a:spcPts val="1000"/>
              </a:spcAft>
              <a:buFont typeface="Symbol" panose="05050102010706020507" pitchFamily="18" charset="2"/>
              <a:buChar char=""/>
            </a:pPr>
            <a:r>
              <a:rPr lang="en-US" sz="1600" dirty="0">
                <a:effectLst/>
                <a:latin typeface="Univers Condensed Light (Body)"/>
                <a:ea typeface="Arial" panose="020B0604020202020204" pitchFamily="34" charset="0"/>
              </a:rPr>
              <a:t>South Africa, Philippines and United States of America have moderate averages (315 to 428), indicating a balanced level of voter participation.</a:t>
            </a:r>
          </a:p>
          <a:p>
            <a:pPr marL="342900" marR="0" lvl="0" indent="-342900" algn="just">
              <a:spcAft>
                <a:spcPts val="1000"/>
              </a:spcAft>
              <a:buFont typeface="Symbol" panose="05050102010706020507" pitchFamily="18" charset="2"/>
              <a:buChar char=""/>
            </a:pPr>
            <a:r>
              <a:rPr lang="en-US" sz="1600" dirty="0">
                <a:effectLst/>
                <a:latin typeface="Univers Condensed Light (Body)"/>
                <a:ea typeface="Arial" panose="020B0604020202020204" pitchFamily="34" charset="0"/>
              </a:rPr>
              <a:t>Focus on increasing customer engagement in countries with lower averages, such as Brazil and Singapore, by implementing targeted marketing strategies or loyalty programs.</a:t>
            </a:r>
          </a:p>
          <a:p>
            <a:pPr marL="342900" marR="0" lvl="0" indent="-342900" algn="just">
              <a:spcAft>
                <a:spcPts val="1000"/>
              </a:spcAft>
              <a:buFont typeface="Symbol" panose="05050102010706020507" pitchFamily="18" charset="2"/>
              <a:buChar char=""/>
            </a:pPr>
            <a:r>
              <a:rPr lang="en-US" sz="1600" dirty="0">
                <a:effectLst/>
                <a:latin typeface="Univers Condensed Light (Body)"/>
                <a:ea typeface="Arial" panose="020B0604020202020204" pitchFamily="34" charset="0"/>
              </a:rPr>
              <a:t>Investigate factors driving high voter engagement in countries like Indonesia and Turkey, and consider replicating successful practices in other countries.</a:t>
            </a:r>
          </a:p>
        </p:txBody>
      </p:sp>
    </p:spTree>
    <p:extLst>
      <p:ext uri="{BB962C8B-B14F-4D97-AF65-F5344CB8AC3E}">
        <p14:creationId xmlns:p14="http://schemas.microsoft.com/office/powerpoint/2010/main" val="15572177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65D8D-7A98-88D5-DD94-DD46AAD4E2AF}"/>
              </a:ext>
            </a:extLst>
          </p:cNvPr>
          <p:cNvSpPr>
            <a:spLocks noGrp="1"/>
          </p:cNvSpPr>
          <p:nvPr>
            <p:ph type="title"/>
          </p:nvPr>
        </p:nvSpPr>
        <p:spPr>
          <a:xfrm>
            <a:off x="160256" y="69313"/>
            <a:ext cx="9912096" cy="1014984"/>
          </a:xfrm>
        </p:spPr>
        <p:txBody>
          <a:bodyPr/>
          <a:lstStyle/>
          <a:p>
            <a:r>
              <a:rPr lang="en-US" dirty="0"/>
              <a:t>Indian Market</a:t>
            </a:r>
          </a:p>
        </p:txBody>
      </p:sp>
      <p:sp>
        <p:nvSpPr>
          <p:cNvPr id="6" name="Rectangle 1">
            <a:extLst>
              <a:ext uri="{FF2B5EF4-FFF2-40B4-BE49-F238E27FC236}">
                <a16:creationId xmlns:a16="http://schemas.microsoft.com/office/drawing/2014/main" id="{99CE38F0-9E14-BF05-075D-AE3C5844B9CC}"/>
              </a:ext>
            </a:extLst>
          </p:cNvPr>
          <p:cNvSpPr>
            <a:spLocks noChangeArrowheads="1"/>
          </p:cNvSpPr>
          <p:nvPr/>
        </p:nvSpPr>
        <p:spPr bwMode="auto">
          <a:xfrm>
            <a:off x="6212264" y="1937049"/>
            <a:ext cx="5878114" cy="3416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1" i="0" u="none" strike="noStrike" cap="none" normalizeH="0" baseline="0" dirty="0">
                <a:ln>
                  <a:noFill/>
                </a:ln>
                <a:solidFill>
                  <a:schemeClr val="tx1"/>
                </a:solidFill>
                <a:effectLst/>
                <a:latin typeface="Univers Condensed Light (Body)"/>
              </a:rPr>
              <a:t>Price Range 1 (4295 restaurants)</a:t>
            </a:r>
            <a:r>
              <a:rPr kumimoji="0" lang="en-US" altLang="en-US" sz="1800" b="0" i="0" u="none" strike="noStrike" cap="none" normalizeH="0" baseline="0" dirty="0">
                <a:ln>
                  <a:noFill/>
                </a:ln>
                <a:solidFill>
                  <a:schemeClr val="tx1"/>
                </a:solidFill>
                <a:effectLst/>
                <a:latin typeface="Univers Condensed Light (Body)"/>
              </a:rPr>
              <a:t> – The majority of restaurants fall into the most affordable category, indicating a high demand for budget-friendly dining options.</a:t>
            </a: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1" i="0" u="none" strike="noStrike" cap="none" normalizeH="0" baseline="0" dirty="0">
                <a:ln>
                  <a:noFill/>
                </a:ln>
                <a:solidFill>
                  <a:schemeClr val="tx1"/>
                </a:solidFill>
                <a:effectLst/>
                <a:latin typeface="Univers Condensed Light (Body)"/>
              </a:rPr>
              <a:t>Price Range 2 (2858 restaurants)</a:t>
            </a:r>
            <a:r>
              <a:rPr kumimoji="0" lang="en-US" altLang="en-US" sz="1800" b="0" i="0" u="none" strike="noStrike" cap="none" normalizeH="0" baseline="0" dirty="0">
                <a:ln>
                  <a:noFill/>
                </a:ln>
                <a:solidFill>
                  <a:schemeClr val="tx1"/>
                </a:solidFill>
                <a:effectLst/>
                <a:latin typeface="Univers Condensed Light (Body)"/>
              </a:rPr>
              <a:t> – A significant number of restaurants are in the mid-range pricing, catering to customers looking for a balance between affordability and quality.</a:t>
            </a: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1" i="0" u="none" strike="noStrike" cap="none" normalizeH="0" baseline="0" dirty="0">
                <a:ln>
                  <a:noFill/>
                </a:ln>
                <a:solidFill>
                  <a:schemeClr val="tx1"/>
                </a:solidFill>
                <a:effectLst/>
                <a:latin typeface="Univers Condensed Light (Body)"/>
              </a:rPr>
              <a:t>Price Range 3 (1111 restaurants)</a:t>
            </a:r>
            <a:r>
              <a:rPr kumimoji="0" lang="en-US" altLang="en-US" sz="1800" b="0" i="0" u="none" strike="noStrike" cap="none" normalizeH="0" baseline="0" dirty="0">
                <a:ln>
                  <a:noFill/>
                </a:ln>
                <a:solidFill>
                  <a:schemeClr val="tx1"/>
                </a:solidFill>
                <a:effectLst/>
                <a:latin typeface="Univers Condensed Light (Body)"/>
              </a:rPr>
              <a:t> – Fewer restaurants exist in this premium category, suggesting that higher-priced establishments are less common.</a:t>
            </a: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1" i="0" u="none" strike="noStrike" cap="none" normalizeH="0" baseline="0" dirty="0">
                <a:ln>
                  <a:noFill/>
                </a:ln>
                <a:solidFill>
                  <a:schemeClr val="tx1"/>
                </a:solidFill>
                <a:effectLst/>
                <a:latin typeface="Univers Condensed Light (Body)"/>
              </a:rPr>
              <a:t>Price Range 4 (388 restaurants)</a:t>
            </a:r>
            <a:r>
              <a:rPr kumimoji="0" lang="en-US" altLang="en-US" sz="1800" b="0" i="0" u="none" strike="noStrike" cap="none" normalizeH="0" baseline="0" dirty="0">
                <a:ln>
                  <a:noFill/>
                </a:ln>
                <a:solidFill>
                  <a:schemeClr val="tx1"/>
                </a:solidFill>
                <a:effectLst/>
                <a:latin typeface="Univers Condensed Light (Body)"/>
              </a:rPr>
              <a:t> – The least number of restaurants fall into this highest price range, indicating that luxury dining options are relatively rare.</a:t>
            </a:r>
          </a:p>
        </p:txBody>
      </p:sp>
      <p:sp>
        <p:nvSpPr>
          <p:cNvPr id="9" name="TextBox 8">
            <a:extLst>
              <a:ext uri="{FF2B5EF4-FFF2-40B4-BE49-F238E27FC236}">
                <a16:creationId xmlns:a16="http://schemas.microsoft.com/office/drawing/2014/main" id="{99D2FA97-6EC1-34BE-94C2-CA9C8F343B3E}"/>
              </a:ext>
            </a:extLst>
          </p:cNvPr>
          <p:cNvSpPr txBox="1"/>
          <p:nvPr/>
        </p:nvSpPr>
        <p:spPr>
          <a:xfrm>
            <a:off x="117836" y="1272275"/>
            <a:ext cx="11844778" cy="369332"/>
          </a:xfrm>
          <a:prstGeom prst="rect">
            <a:avLst/>
          </a:prstGeom>
          <a:noFill/>
        </p:spPr>
        <p:txBody>
          <a:bodyPr wrap="square">
            <a:spAutoFit/>
          </a:bodyPr>
          <a:lstStyle/>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GB" sz="1800" dirty="0">
                <a:effectLst/>
                <a:latin typeface="Cambria" panose="02040503050406030204" pitchFamily="18" charset="0"/>
                <a:ea typeface="Arial" panose="020B0604020202020204" pitchFamily="34" charset="0"/>
                <a:cs typeface="Arial" panose="020B0604020202020204" pitchFamily="34" charset="0"/>
              </a:rPr>
              <a:t>Out of 9,551, India has the highest number with 8,652 restaurants</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nvGrpSpPr>
          <p:cNvPr id="12" name="Group 11">
            <a:extLst>
              <a:ext uri="{FF2B5EF4-FFF2-40B4-BE49-F238E27FC236}">
                <a16:creationId xmlns:a16="http://schemas.microsoft.com/office/drawing/2014/main" id="{9DF5F789-752B-BF4C-4181-8039FBDD38B8}"/>
              </a:ext>
            </a:extLst>
          </p:cNvPr>
          <p:cNvGrpSpPr/>
          <p:nvPr/>
        </p:nvGrpSpPr>
        <p:grpSpPr>
          <a:xfrm>
            <a:off x="160256" y="2017335"/>
            <a:ext cx="6052008" cy="3049121"/>
            <a:chOff x="160256" y="2017335"/>
            <a:chExt cx="6052008" cy="3049121"/>
          </a:xfrm>
        </p:grpSpPr>
        <p:sp>
          <p:nvSpPr>
            <p:cNvPr id="5" name="Rectangle 4">
              <a:extLst>
                <a:ext uri="{FF2B5EF4-FFF2-40B4-BE49-F238E27FC236}">
                  <a16:creationId xmlns:a16="http://schemas.microsoft.com/office/drawing/2014/main" id="{139C0553-8874-76DC-5342-004C6898FC22}"/>
                </a:ext>
              </a:extLst>
            </p:cNvPr>
            <p:cNvSpPr/>
            <p:nvPr/>
          </p:nvSpPr>
          <p:spPr>
            <a:xfrm>
              <a:off x="160256" y="2017335"/>
              <a:ext cx="6052008" cy="3049121"/>
            </a:xfrm>
            <a:prstGeom prst="rect">
              <a:avLst/>
            </a:prstGeom>
            <a:solidFill>
              <a:schemeClr val="bg1"/>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a:extLst>
                <a:ext uri="{FF2B5EF4-FFF2-40B4-BE49-F238E27FC236}">
                  <a16:creationId xmlns:a16="http://schemas.microsoft.com/office/drawing/2014/main" id="{A898371E-5C0A-A8D1-EA82-B881FB67B07A}"/>
                </a:ext>
              </a:extLst>
            </p:cNvPr>
            <p:cNvPicPr>
              <a:picLocks noChangeAspect="1"/>
            </p:cNvPicPr>
            <p:nvPr/>
          </p:nvPicPr>
          <p:blipFill>
            <a:blip r:embed="rId2"/>
            <a:stretch>
              <a:fillRect/>
            </a:stretch>
          </p:blipFill>
          <p:spPr>
            <a:xfrm>
              <a:off x="277185" y="2205871"/>
              <a:ext cx="5818815" cy="2669841"/>
            </a:xfrm>
            <a:prstGeom prst="rect">
              <a:avLst/>
            </a:prstGeom>
          </p:spPr>
        </p:pic>
      </p:grpSp>
    </p:spTree>
    <p:extLst>
      <p:ext uri="{BB962C8B-B14F-4D97-AF65-F5344CB8AC3E}">
        <p14:creationId xmlns:p14="http://schemas.microsoft.com/office/powerpoint/2010/main" val="27176540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54D4CF-7BE2-A1FD-F03B-8660AA99D44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7B616D7-51FD-5A86-7073-E3647BF444DA}"/>
              </a:ext>
            </a:extLst>
          </p:cNvPr>
          <p:cNvSpPr>
            <a:spLocks noGrp="1"/>
          </p:cNvSpPr>
          <p:nvPr>
            <p:ph type="title"/>
          </p:nvPr>
        </p:nvSpPr>
        <p:spPr>
          <a:xfrm>
            <a:off x="103695" y="136547"/>
            <a:ext cx="12192000" cy="1117218"/>
          </a:xfrm>
        </p:spPr>
        <p:txBody>
          <a:bodyPr/>
          <a:lstStyle/>
          <a:p>
            <a:r>
              <a:rPr lang="en-US" sz="4400" dirty="0"/>
              <a:t>Business Expansion Opportunities</a:t>
            </a:r>
          </a:p>
        </p:txBody>
      </p:sp>
      <p:grpSp>
        <p:nvGrpSpPr>
          <p:cNvPr id="5" name="Group 4">
            <a:extLst>
              <a:ext uri="{FF2B5EF4-FFF2-40B4-BE49-F238E27FC236}">
                <a16:creationId xmlns:a16="http://schemas.microsoft.com/office/drawing/2014/main" id="{B6CE7860-BF0C-2D52-FF33-EA511CDCDD40}"/>
              </a:ext>
            </a:extLst>
          </p:cNvPr>
          <p:cNvGrpSpPr/>
          <p:nvPr/>
        </p:nvGrpSpPr>
        <p:grpSpPr>
          <a:xfrm>
            <a:off x="192559" y="1110670"/>
            <a:ext cx="7876785" cy="2631771"/>
            <a:chOff x="1088104" y="950634"/>
            <a:chExt cx="9507623" cy="2952063"/>
          </a:xfrm>
        </p:grpSpPr>
        <p:sp>
          <p:nvSpPr>
            <p:cNvPr id="4" name="Rectangle 3">
              <a:extLst>
                <a:ext uri="{FF2B5EF4-FFF2-40B4-BE49-F238E27FC236}">
                  <a16:creationId xmlns:a16="http://schemas.microsoft.com/office/drawing/2014/main" id="{A83DF958-F6E8-38AE-4E1D-6B3FE0E33622}"/>
                </a:ext>
              </a:extLst>
            </p:cNvPr>
            <p:cNvSpPr/>
            <p:nvPr/>
          </p:nvSpPr>
          <p:spPr>
            <a:xfrm>
              <a:off x="1088104" y="950634"/>
              <a:ext cx="9507623" cy="2952063"/>
            </a:xfrm>
            <a:prstGeom prst="rect">
              <a:avLst/>
            </a:prstGeom>
            <a:solidFill>
              <a:schemeClr val="bg1"/>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a:extLst>
                <a:ext uri="{FF2B5EF4-FFF2-40B4-BE49-F238E27FC236}">
                  <a16:creationId xmlns:a16="http://schemas.microsoft.com/office/drawing/2014/main" id="{BD51B32F-391C-B5B2-5330-AF39053D9EA7}"/>
                </a:ext>
              </a:extLst>
            </p:cNvPr>
            <p:cNvPicPr>
              <a:picLocks noChangeAspect="1"/>
            </p:cNvPicPr>
            <p:nvPr/>
          </p:nvPicPr>
          <p:blipFill>
            <a:blip r:embed="rId2"/>
            <a:stretch>
              <a:fillRect/>
            </a:stretch>
          </p:blipFill>
          <p:spPr>
            <a:xfrm>
              <a:off x="1259090" y="1110669"/>
              <a:ext cx="9173632" cy="2622345"/>
            </a:xfrm>
            <a:prstGeom prst="rect">
              <a:avLst/>
            </a:prstGeom>
          </p:spPr>
        </p:pic>
      </p:grpSp>
      <p:sp>
        <p:nvSpPr>
          <p:cNvPr id="8" name="Rectangle 1">
            <a:extLst>
              <a:ext uri="{FF2B5EF4-FFF2-40B4-BE49-F238E27FC236}">
                <a16:creationId xmlns:a16="http://schemas.microsoft.com/office/drawing/2014/main" id="{BA6B1DF8-2764-5F46-C9D3-DC91523341AC}"/>
              </a:ext>
            </a:extLst>
          </p:cNvPr>
          <p:cNvSpPr>
            <a:spLocks noChangeArrowheads="1"/>
          </p:cNvSpPr>
          <p:nvPr/>
        </p:nvSpPr>
        <p:spPr bwMode="auto">
          <a:xfrm>
            <a:off x="8158208" y="1082390"/>
            <a:ext cx="3775048" cy="2585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tabLst/>
            </a:pPr>
            <a:r>
              <a:rPr kumimoji="0" lang="en-US" altLang="en-US" sz="1800" b="1" i="0" u="none" strike="noStrike" cap="none" normalizeH="0" baseline="0" dirty="0">
                <a:ln>
                  <a:noFill/>
                </a:ln>
                <a:solidFill>
                  <a:schemeClr val="tx1"/>
                </a:solidFill>
                <a:effectLst/>
                <a:latin typeface="Univers Condensed Light (Body)"/>
              </a:rPr>
              <a:t>Low Competition, High Potential:</a:t>
            </a:r>
            <a:r>
              <a:rPr kumimoji="0" lang="en-US" altLang="en-US" sz="1800" b="0" i="0" u="none" strike="noStrike" cap="none" normalizeH="0" baseline="0" dirty="0">
                <a:ln>
                  <a:noFill/>
                </a:ln>
                <a:solidFill>
                  <a:schemeClr val="tx1"/>
                </a:solidFill>
                <a:effectLst/>
                <a:latin typeface="Univers Condensed Light (Body)"/>
              </a:rPr>
              <a:t> Countries like Canada (4), Qatar (20), and Sri Lanka (20) have fewer restaurants, presenting strong opportunities for expansion.</a:t>
            </a:r>
          </a:p>
          <a:p>
            <a:pPr marL="0" marR="0" lvl="0" indent="0" algn="just"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solidFill>
                <a:schemeClr val="tx1"/>
              </a:solidFill>
              <a:effectLst/>
              <a:latin typeface="Univers Condensed Light (Body)"/>
            </a:endParaRPr>
          </a:p>
          <a:p>
            <a:pPr marL="0" marR="0" lvl="0" indent="0" algn="just" defTabSz="914400" rtl="0" eaLnBrk="0" fontAlgn="base" latinLnBrk="0" hangingPunct="0">
              <a:lnSpc>
                <a:spcPct val="100000"/>
              </a:lnSpc>
              <a:spcBef>
                <a:spcPct val="0"/>
              </a:spcBef>
              <a:spcAft>
                <a:spcPct val="0"/>
              </a:spcAft>
              <a:buClrTx/>
              <a:buSzTx/>
              <a:tabLst/>
            </a:pPr>
            <a:r>
              <a:rPr kumimoji="0" lang="en-US" altLang="en-US" sz="1800" b="1" i="0" u="none" strike="noStrike" cap="none" normalizeH="0" baseline="0" dirty="0">
                <a:ln>
                  <a:noFill/>
                </a:ln>
                <a:solidFill>
                  <a:schemeClr val="tx1"/>
                </a:solidFill>
                <a:effectLst/>
                <a:latin typeface="Univers Condensed Light (Body)"/>
              </a:rPr>
              <a:t>Highly Saturated Markets:</a:t>
            </a:r>
            <a:r>
              <a:rPr kumimoji="0" lang="en-US" altLang="en-US" sz="1800" b="0" i="0" u="none" strike="noStrike" cap="none" normalizeH="0" baseline="0" dirty="0">
                <a:ln>
                  <a:noFill/>
                </a:ln>
                <a:solidFill>
                  <a:schemeClr val="tx1"/>
                </a:solidFill>
                <a:effectLst/>
                <a:latin typeface="Univers Condensed Light (Body)"/>
              </a:rPr>
              <a:t> </a:t>
            </a:r>
          </a:p>
          <a:p>
            <a:pPr marL="0" marR="0" lvl="0" indent="0" algn="just"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tx1"/>
                </a:solidFill>
                <a:effectLst/>
                <a:latin typeface="Univers Condensed Light (Body)"/>
              </a:rPr>
              <a:t>India (8652) and the U.S. (434) have high restaurant densities, making market entry more competitive. </a:t>
            </a:r>
          </a:p>
        </p:txBody>
      </p:sp>
      <p:sp>
        <p:nvSpPr>
          <p:cNvPr id="10" name="TextBox 9">
            <a:extLst>
              <a:ext uri="{FF2B5EF4-FFF2-40B4-BE49-F238E27FC236}">
                <a16:creationId xmlns:a16="http://schemas.microsoft.com/office/drawing/2014/main" id="{14C748A3-12FA-10F0-06DB-F4EDF2D0C6F4}"/>
              </a:ext>
            </a:extLst>
          </p:cNvPr>
          <p:cNvSpPr txBox="1"/>
          <p:nvPr/>
        </p:nvSpPr>
        <p:spPr>
          <a:xfrm>
            <a:off x="103695" y="3939681"/>
            <a:ext cx="11317709" cy="705706"/>
          </a:xfrm>
          <a:prstGeom prst="rect">
            <a:avLst/>
          </a:prstGeom>
          <a:noFill/>
        </p:spPr>
        <p:txBody>
          <a:bodyPr wrap="square">
            <a:spAutoFit/>
          </a:bodyPr>
          <a:lstStyle/>
          <a:p>
            <a:pPr marL="0" marR="0" algn="just">
              <a:lnSpc>
                <a:spcPct val="115000"/>
              </a:lnSpc>
            </a:pPr>
            <a:r>
              <a:rPr lang="en-US" sz="1800" dirty="0">
                <a:effectLst/>
                <a:latin typeface="Univers Condensed Light (Body)"/>
                <a:ea typeface="Arial" panose="020B0604020202020204" pitchFamily="34" charset="0"/>
              </a:rPr>
              <a:t>These countries present opportunities for market penetration with less competition.</a:t>
            </a:r>
            <a:endParaRPr lang="en-US" sz="1600" dirty="0">
              <a:effectLst/>
              <a:latin typeface="Univers Condensed Light (Body)"/>
              <a:ea typeface="Arial" panose="020B0604020202020204" pitchFamily="34" charset="0"/>
            </a:endParaRPr>
          </a:p>
          <a:p>
            <a:pPr marL="0" marR="0" algn="just">
              <a:lnSpc>
                <a:spcPct val="115000"/>
              </a:lnSpc>
            </a:pPr>
            <a:r>
              <a:rPr lang="en-US" sz="1800" dirty="0">
                <a:effectLst/>
                <a:latin typeface="Univers Condensed Light (Body)"/>
                <a:ea typeface="Arial" panose="020B0604020202020204" pitchFamily="34" charset="0"/>
              </a:rPr>
              <a:t>- Australia</a:t>
            </a:r>
            <a:r>
              <a:rPr lang="en-US" sz="1600" dirty="0">
                <a:latin typeface="Univers Condensed Light (Body)"/>
                <a:ea typeface="Arial" panose="020B0604020202020204" pitchFamily="34" charset="0"/>
              </a:rPr>
              <a:t>, </a:t>
            </a:r>
            <a:r>
              <a:rPr lang="en-US" sz="1800" dirty="0">
                <a:effectLst/>
                <a:latin typeface="Univers Condensed Light (Body)"/>
                <a:ea typeface="Arial" panose="020B0604020202020204" pitchFamily="34" charset="0"/>
              </a:rPr>
              <a:t>Philippines</a:t>
            </a:r>
            <a:r>
              <a:rPr lang="en-US" sz="1600" dirty="0">
                <a:latin typeface="Univers Condensed Light (Body)"/>
                <a:ea typeface="Arial" panose="020B0604020202020204" pitchFamily="34" charset="0"/>
              </a:rPr>
              <a:t>, </a:t>
            </a:r>
            <a:r>
              <a:rPr lang="en-US" sz="1800" dirty="0">
                <a:effectLst/>
                <a:latin typeface="Univers Condensed Light (Body)"/>
                <a:ea typeface="Arial" panose="020B0604020202020204" pitchFamily="34" charset="0"/>
              </a:rPr>
              <a:t>Indonesia</a:t>
            </a:r>
            <a:r>
              <a:rPr lang="en-US" sz="1600" dirty="0">
                <a:latin typeface="Univers Condensed Light (Body)"/>
                <a:ea typeface="Arial" panose="020B0604020202020204" pitchFamily="34" charset="0"/>
              </a:rPr>
              <a:t>, </a:t>
            </a:r>
            <a:r>
              <a:rPr lang="en-US" sz="1800" dirty="0">
                <a:effectLst/>
                <a:latin typeface="Univers Condensed Light (Body)"/>
                <a:ea typeface="Arial" panose="020B0604020202020204" pitchFamily="34" charset="0"/>
              </a:rPr>
              <a:t>Singapore</a:t>
            </a:r>
            <a:r>
              <a:rPr lang="en-US" sz="1600" dirty="0">
                <a:latin typeface="Univers Condensed Light (Body)"/>
                <a:ea typeface="Arial" panose="020B0604020202020204" pitchFamily="34" charset="0"/>
              </a:rPr>
              <a:t>, </a:t>
            </a:r>
            <a:r>
              <a:rPr lang="en-US" sz="1800" dirty="0">
                <a:effectLst/>
                <a:latin typeface="Univers Condensed Light (Body)"/>
                <a:ea typeface="Arial" panose="020B0604020202020204" pitchFamily="34" charset="0"/>
              </a:rPr>
              <a:t>Qatar</a:t>
            </a:r>
            <a:r>
              <a:rPr lang="en-US" sz="1600" dirty="0">
                <a:latin typeface="Univers Condensed Light (Body)"/>
                <a:ea typeface="Arial" panose="020B0604020202020204" pitchFamily="34" charset="0"/>
              </a:rPr>
              <a:t>, </a:t>
            </a:r>
            <a:r>
              <a:rPr lang="en-US" sz="1800" dirty="0">
                <a:effectLst/>
                <a:latin typeface="Univers Condensed Light (Body)"/>
                <a:ea typeface="Arial" panose="020B0604020202020204" pitchFamily="34" charset="0"/>
              </a:rPr>
              <a:t>Sri Lanka</a:t>
            </a:r>
            <a:r>
              <a:rPr lang="en-US" sz="1600" dirty="0">
                <a:latin typeface="Univers Condensed Light (Body)"/>
                <a:ea typeface="Arial" panose="020B0604020202020204" pitchFamily="34" charset="0"/>
              </a:rPr>
              <a:t>, </a:t>
            </a:r>
            <a:r>
              <a:rPr lang="en-US" sz="1800" dirty="0">
                <a:effectLst/>
                <a:latin typeface="Univers Condensed Light (Body)"/>
                <a:ea typeface="Arial" panose="020B0604020202020204" pitchFamily="34" charset="0"/>
              </a:rPr>
              <a:t>Canada</a:t>
            </a:r>
            <a:endParaRPr lang="en-US" sz="1600" dirty="0">
              <a:effectLst/>
              <a:latin typeface="Univers Condensed Light (Body)"/>
              <a:ea typeface="Arial" panose="020B0604020202020204" pitchFamily="34" charset="0"/>
            </a:endParaRPr>
          </a:p>
        </p:txBody>
      </p:sp>
      <p:grpSp>
        <p:nvGrpSpPr>
          <p:cNvPr id="15" name="Group 14">
            <a:extLst>
              <a:ext uri="{FF2B5EF4-FFF2-40B4-BE49-F238E27FC236}">
                <a16:creationId xmlns:a16="http://schemas.microsoft.com/office/drawing/2014/main" id="{4A4C8261-332E-D907-3CFE-10A680EAF6A4}"/>
              </a:ext>
            </a:extLst>
          </p:cNvPr>
          <p:cNvGrpSpPr/>
          <p:nvPr/>
        </p:nvGrpSpPr>
        <p:grpSpPr>
          <a:xfrm>
            <a:off x="7356491" y="4051109"/>
            <a:ext cx="4731814" cy="2670344"/>
            <a:chOff x="7428322" y="4147795"/>
            <a:chExt cx="4731814" cy="2670344"/>
          </a:xfrm>
        </p:grpSpPr>
        <p:sp>
          <p:nvSpPr>
            <p:cNvPr id="14" name="Rectangle 13">
              <a:extLst>
                <a:ext uri="{FF2B5EF4-FFF2-40B4-BE49-F238E27FC236}">
                  <a16:creationId xmlns:a16="http://schemas.microsoft.com/office/drawing/2014/main" id="{47391EA3-27BD-5B6D-E828-1DB1AE89ACFE}"/>
                </a:ext>
              </a:extLst>
            </p:cNvPr>
            <p:cNvSpPr/>
            <p:nvPr/>
          </p:nvSpPr>
          <p:spPr>
            <a:xfrm>
              <a:off x="7428322" y="4147795"/>
              <a:ext cx="4731814" cy="2670344"/>
            </a:xfrm>
            <a:prstGeom prst="rect">
              <a:avLst/>
            </a:prstGeom>
            <a:solidFill>
              <a:schemeClr val="bg1"/>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a:extLst>
                <a:ext uri="{FF2B5EF4-FFF2-40B4-BE49-F238E27FC236}">
                  <a16:creationId xmlns:a16="http://schemas.microsoft.com/office/drawing/2014/main" id="{3C494948-3683-D8E3-67EC-24C9473CBA00}"/>
                </a:ext>
              </a:extLst>
            </p:cNvPr>
            <p:cNvPicPr>
              <a:picLocks noChangeAspect="1"/>
            </p:cNvPicPr>
            <p:nvPr/>
          </p:nvPicPr>
          <p:blipFill>
            <a:blip r:embed="rId3"/>
            <a:stretch>
              <a:fillRect/>
            </a:stretch>
          </p:blipFill>
          <p:spPr>
            <a:xfrm>
              <a:off x="7630605" y="4283053"/>
              <a:ext cx="4457700" cy="2438400"/>
            </a:xfrm>
            <a:prstGeom prst="rect">
              <a:avLst/>
            </a:prstGeom>
          </p:spPr>
        </p:pic>
      </p:grpSp>
      <p:sp>
        <p:nvSpPr>
          <p:cNvPr id="19" name="TextBox 18">
            <a:extLst>
              <a:ext uri="{FF2B5EF4-FFF2-40B4-BE49-F238E27FC236}">
                <a16:creationId xmlns:a16="http://schemas.microsoft.com/office/drawing/2014/main" id="{037CD84D-3093-96BD-7F0E-30B021C8E701}"/>
              </a:ext>
            </a:extLst>
          </p:cNvPr>
          <p:cNvSpPr txBox="1"/>
          <p:nvPr/>
        </p:nvSpPr>
        <p:spPr>
          <a:xfrm>
            <a:off x="218956" y="4804401"/>
            <a:ext cx="7022274" cy="1661352"/>
          </a:xfrm>
          <a:prstGeom prst="rect">
            <a:avLst/>
          </a:prstGeom>
          <a:noFill/>
        </p:spPr>
        <p:txBody>
          <a:bodyPr wrap="square">
            <a:spAutoFit/>
          </a:bodyPr>
          <a:lstStyle/>
          <a:p>
            <a:pPr marR="0" lvl="0" algn="just">
              <a:lnSpc>
                <a:spcPct val="115000"/>
              </a:lnSpc>
            </a:pPr>
            <a:r>
              <a:rPr lang="en-GB" sz="1800" b="1" dirty="0">
                <a:effectLst/>
                <a:latin typeface="Univers Condensed Light (Body)"/>
                <a:ea typeface="Times New Roman" panose="02020603050405020304" pitchFamily="18" charset="0"/>
                <a:cs typeface="Times New Roman" panose="02020603050405020304" pitchFamily="18" charset="0"/>
              </a:rPr>
              <a:t>Rating for suggested Countries</a:t>
            </a:r>
          </a:p>
          <a:p>
            <a:pPr marL="342900" marR="0" lvl="0" indent="-342900" algn="just">
              <a:lnSpc>
                <a:spcPct val="115000"/>
              </a:lnSpc>
              <a:buFont typeface="Symbol" panose="05050102010706020507" pitchFamily="18" charset="2"/>
              <a:buChar char=""/>
            </a:pPr>
            <a:r>
              <a:rPr lang="en-GB" sz="1800" dirty="0">
                <a:effectLst/>
                <a:latin typeface="Univers Condensed Light (Body)"/>
                <a:ea typeface="Times New Roman" panose="02020603050405020304" pitchFamily="18" charset="0"/>
                <a:cs typeface="Times New Roman" panose="02020603050405020304" pitchFamily="18" charset="0"/>
              </a:rPr>
              <a:t>High-rated countries should maintain quality and leverage positive reviews for tourism marketing.</a:t>
            </a:r>
            <a:endParaRPr lang="en-US" sz="1600" dirty="0">
              <a:effectLst/>
              <a:latin typeface="Univers Condensed Light (Body)"/>
              <a:ea typeface="Arial" panose="020B0604020202020204" pitchFamily="34" charset="0"/>
            </a:endParaRPr>
          </a:p>
          <a:p>
            <a:pPr marL="342900" marR="0" lvl="0" indent="-342900" algn="just">
              <a:lnSpc>
                <a:spcPct val="115000"/>
              </a:lnSpc>
              <a:buFont typeface="Symbol" panose="05050102010706020507" pitchFamily="18" charset="2"/>
              <a:buChar char=""/>
            </a:pPr>
            <a:r>
              <a:rPr lang="en-GB" sz="1800" dirty="0">
                <a:effectLst/>
                <a:latin typeface="Univers Condensed Light (Body)"/>
                <a:ea typeface="Times New Roman" panose="02020603050405020304" pitchFamily="18" charset="0"/>
                <a:cs typeface="Times New Roman" panose="02020603050405020304" pitchFamily="18" charset="0"/>
              </a:rPr>
              <a:t>Lower-rated countries should focus on improving consistency in service and food quality to boost customer satisfaction.</a:t>
            </a:r>
            <a:endParaRPr lang="en-US" sz="1600" dirty="0">
              <a:effectLst/>
              <a:latin typeface="Univers Condensed Light (Body)"/>
              <a:ea typeface="Arial" panose="020B0604020202020204" pitchFamily="34" charset="0"/>
            </a:endParaRPr>
          </a:p>
        </p:txBody>
      </p:sp>
    </p:spTree>
    <p:extLst>
      <p:ext uri="{BB962C8B-B14F-4D97-AF65-F5344CB8AC3E}">
        <p14:creationId xmlns:p14="http://schemas.microsoft.com/office/powerpoint/2010/main" val="11183203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2ACEDE-E331-0542-DA3B-4E2FD9CC6D38}"/>
              </a:ext>
            </a:extLst>
          </p:cNvPr>
          <p:cNvSpPr>
            <a:spLocks noGrp="1"/>
          </p:cNvSpPr>
          <p:nvPr>
            <p:ph type="title"/>
          </p:nvPr>
        </p:nvSpPr>
        <p:spPr>
          <a:xfrm>
            <a:off x="103694" y="98840"/>
            <a:ext cx="11783505" cy="1014984"/>
          </a:xfrm>
        </p:spPr>
        <p:txBody>
          <a:bodyPr/>
          <a:lstStyle/>
          <a:p>
            <a:r>
              <a:rPr lang="en-US" dirty="0"/>
              <a:t>Countries with Rating &amp; Expenditure</a:t>
            </a:r>
          </a:p>
        </p:txBody>
      </p:sp>
      <p:grpSp>
        <p:nvGrpSpPr>
          <p:cNvPr id="5" name="Group 4">
            <a:extLst>
              <a:ext uri="{FF2B5EF4-FFF2-40B4-BE49-F238E27FC236}">
                <a16:creationId xmlns:a16="http://schemas.microsoft.com/office/drawing/2014/main" id="{34D9CD67-5251-2669-518A-542AC818E5DB}"/>
              </a:ext>
            </a:extLst>
          </p:cNvPr>
          <p:cNvGrpSpPr/>
          <p:nvPr/>
        </p:nvGrpSpPr>
        <p:grpSpPr>
          <a:xfrm>
            <a:off x="226243" y="997852"/>
            <a:ext cx="4731814" cy="2670344"/>
            <a:chOff x="0" y="997852"/>
            <a:chExt cx="4731814" cy="2670344"/>
          </a:xfrm>
        </p:grpSpPr>
        <p:sp>
          <p:nvSpPr>
            <p:cNvPr id="4" name="Rectangle 3">
              <a:extLst>
                <a:ext uri="{FF2B5EF4-FFF2-40B4-BE49-F238E27FC236}">
                  <a16:creationId xmlns:a16="http://schemas.microsoft.com/office/drawing/2014/main" id="{AB342DA5-9F92-E1DD-5E71-D5C41FE453A4}"/>
                </a:ext>
              </a:extLst>
            </p:cNvPr>
            <p:cNvSpPr/>
            <p:nvPr/>
          </p:nvSpPr>
          <p:spPr>
            <a:xfrm>
              <a:off x="0" y="997852"/>
              <a:ext cx="4731814" cy="2670344"/>
            </a:xfrm>
            <a:prstGeom prst="rect">
              <a:avLst/>
            </a:prstGeom>
            <a:solidFill>
              <a:schemeClr val="bg1"/>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a:extLst>
                <a:ext uri="{FF2B5EF4-FFF2-40B4-BE49-F238E27FC236}">
                  <a16:creationId xmlns:a16="http://schemas.microsoft.com/office/drawing/2014/main" id="{AEBF28D5-9C92-68CF-D350-EF600A258B59}"/>
                </a:ext>
              </a:extLst>
            </p:cNvPr>
            <p:cNvPicPr>
              <a:picLocks noChangeAspect="1"/>
            </p:cNvPicPr>
            <p:nvPr/>
          </p:nvPicPr>
          <p:blipFill>
            <a:blip r:embed="rId2"/>
            <a:stretch>
              <a:fillRect/>
            </a:stretch>
          </p:blipFill>
          <p:spPr>
            <a:xfrm>
              <a:off x="137057" y="1113824"/>
              <a:ext cx="4457700" cy="2438400"/>
            </a:xfrm>
            <a:prstGeom prst="rect">
              <a:avLst/>
            </a:prstGeom>
          </p:spPr>
        </p:pic>
      </p:grpSp>
      <p:sp>
        <p:nvSpPr>
          <p:cNvPr id="7" name="TextBox 6">
            <a:extLst>
              <a:ext uri="{FF2B5EF4-FFF2-40B4-BE49-F238E27FC236}">
                <a16:creationId xmlns:a16="http://schemas.microsoft.com/office/drawing/2014/main" id="{45E65937-7AF7-9E68-4A9E-AA5E4FEC8AEB}"/>
              </a:ext>
            </a:extLst>
          </p:cNvPr>
          <p:cNvSpPr txBox="1"/>
          <p:nvPr/>
        </p:nvSpPr>
        <p:spPr>
          <a:xfrm>
            <a:off x="5095114" y="989886"/>
            <a:ext cx="6993192" cy="2298450"/>
          </a:xfrm>
          <a:prstGeom prst="rect">
            <a:avLst/>
          </a:prstGeom>
          <a:noFill/>
        </p:spPr>
        <p:txBody>
          <a:bodyPr wrap="square">
            <a:spAutoFit/>
          </a:bodyPr>
          <a:lstStyle/>
          <a:p>
            <a:pPr marL="342900" marR="0" lvl="0" indent="-342900" algn="just">
              <a:lnSpc>
                <a:spcPct val="115000"/>
              </a:lnSpc>
              <a:buFont typeface="Symbol" panose="05050102010706020507" pitchFamily="18" charset="2"/>
              <a:buChar char=""/>
            </a:pPr>
            <a:r>
              <a:rPr lang="en-GB" dirty="0">
                <a:latin typeface="Univers Condensed Light (Body)"/>
                <a:cs typeface="Times New Roman" panose="02020603050405020304" pitchFamily="18" charset="0"/>
              </a:rPr>
              <a:t>Philippines (4.5), Indonesia (4.3), Qatar (4.1) indicating strong food culture and customer satisfaction should maintain quality and leverage positive reviews for tourism marketing</a:t>
            </a:r>
            <a:endParaRPr lang="en-US" dirty="0">
              <a:latin typeface="Univers Condensed Light (Body)"/>
              <a:cs typeface="Times New Roman" panose="02020603050405020304" pitchFamily="18" charset="0"/>
            </a:endParaRPr>
          </a:p>
          <a:p>
            <a:pPr marL="342900" marR="0" lvl="0" indent="-342900" algn="just">
              <a:lnSpc>
                <a:spcPct val="115000"/>
              </a:lnSpc>
              <a:buFont typeface="Symbol" panose="05050102010706020507" pitchFamily="18" charset="2"/>
              <a:buChar char=""/>
            </a:pPr>
            <a:r>
              <a:rPr lang="en-GB" dirty="0">
                <a:latin typeface="Univers Condensed Light (Body)"/>
                <a:cs typeface="Times New Roman" panose="02020603050405020304" pitchFamily="18" charset="0"/>
              </a:rPr>
              <a:t>Canada (3.6), Singapore (3.6), and Australia (3.7) have lower ratings, possibly due to higher customer expectations or inconsistent service. should focus on improving consistency in service and food quality to boost customer satisfaction.</a:t>
            </a:r>
            <a:endParaRPr lang="en-US" dirty="0">
              <a:latin typeface="Univers Condensed Light (Body)"/>
              <a:cs typeface="Times New Roman" panose="02020603050405020304" pitchFamily="18" charset="0"/>
            </a:endParaRPr>
          </a:p>
        </p:txBody>
      </p:sp>
      <p:sp>
        <p:nvSpPr>
          <p:cNvPr id="18" name="Rectangle 17">
            <a:extLst>
              <a:ext uri="{FF2B5EF4-FFF2-40B4-BE49-F238E27FC236}">
                <a16:creationId xmlns:a16="http://schemas.microsoft.com/office/drawing/2014/main" id="{0C3A215C-DAD4-1F31-4D91-C54D6058B7A9}"/>
              </a:ext>
            </a:extLst>
          </p:cNvPr>
          <p:cNvSpPr/>
          <p:nvPr/>
        </p:nvSpPr>
        <p:spPr>
          <a:xfrm>
            <a:off x="7015113" y="3834359"/>
            <a:ext cx="4975782" cy="2901351"/>
          </a:xfrm>
          <a:prstGeom prst="rect">
            <a:avLst/>
          </a:prstGeom>
          <a:solidFill>
            <a:schemeClr val="bg1"/>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TextBox 20">
            <a:extLst>
              <a:ext uri="{FF2B5EF4-FFF2-40B4-BE49-F238E27FC236}">
                <a16:creationId xmlns:a16="http://schemas.microsoft.com/office/drawing/2014/main" id="{15137444-89BD-C113-CF27-0E767670A52B}"/>
              </a:ext>
            </a:extLst>
          </p:cNvPr>
          <p:cNvSpPr txBox="1"/>
          <p:nvPr/>
        </p:nvSpPr>
        <p:spPr>
          <a:xfrm>
            <a:off x="226243" y="4099046"/>
            <a:ext cx="6165130" cy="2616998"/>
          </a:xfrm>
          <a:prstGeom prst="rect">
            <a:avLst/>
          </a:prstGeom>
          <a:noFill/>
        </p:spPr>
        <p:txBody>
          <a:bodyPr wrap="square">
            <a:spAutoFit/>
          </a:bodyPr>
          <a:lstStyle/>
          <a:p>
            <a:pPr marL="342900" marR="0" lvl="0" indent="-342900" algn="just">
              <a:lnSpc>
                <a:spcPct val="115000"/>
              </a:lnSpc>
              <a:buFont typeface="Symbol" panose="05050102010706020507" pitchFamily="18" charset="2"/>
              <a:buChar char=""/>
            </a:pPr>
            <a:r>
              <a:rPr lang="en-US" dirty="0">
                <a:latin typeface="Univers Condensed Light (Body)"/>
                <a:cs typeface="Times New Roman" panose="02020603050405020304" pitchFamily="18" charset="0"/>
              </a:rPr>
              <a:t>Optimize Expansion Budget: Focus on cost-effective locations like Sri Lanka and Indonesia to maximize profit margins while considering premium pricing in Singapore and the Philippines to balance high food expenses.</a:t>
            </a:r>
          </a:p>
          <a:p>
            <a:pPr marL="342900" marR="0" lvl="0" indent="-342900" algn="just">
              <a:lnSpc>
                <a:spcPct val="115000"/>
              </a:lnSpc>
              <a:buFont typeface="Symbol" panose="05050102010706020507" pitchFamily="18" charset="2"/>
              <a:buChar char=""/>
            </a:pPr>
            <a:r>
              <a:rPr lang="en-US" dirty="0">
                <a:latin typeface="Univers Condensed Light (Body)"/>
                <a:cs typeface="Times New Roman" panose="02020603050405020304" pitchFamily="18" charset="0"/>
              </a:rPr>
              <a:t>Menu &amp; Pricing Strategy: Adjust pricing strategies based on location offer premium pricing in Singapore and the Philippines while maintaining affordability in Sri Lanka and Indonesia to attract local customers.</a:t>
            </a:r>
          </a:p>
        </p:txBody>
      </p:sp>
      <p:pic>
        <p:nvPicPr>
          <p:cNvPr id="6" name="Picture 5">
            <a:extLst>
              <a:ext uri="{FF2B5EF4-FFF2-40B4-BE49-F238E27FC236}">
                <a16:creationId xmlns:a16="http://schemas.microsoft.com/office/drawing/2014/main" id="{FD4531DD-A395-F3C5-2A81-95A62668000D}"/>
              </a:ext>
            </a:extLst>
          </p:cNvPr>
          <p:cNvPicPr>
            <a:picLocks noChangeAspect="1"/>
          </p:cNvPicPr>
          <p:nvPr/>
        </p:nvPicPr>
        <p:blipFill>
          <a:blip r:embed="rId3"/>
          <a:srcRect t="2539"/>
          <a:stretch/>
        </p:blipFill>
        <p:spPr>
          <a:xfrm>
            <a:off x="7183225" y="3949831"/>
            <a:ext cx="4703974" cy="2675092"/>
          </a:xfrm>
          <a:prstGeom prst="rect">
            <a:avLst/>
          </a:prstGeom>
        </p:spPr>
      </p:pic>
    </p:spTree>
    <p:extLst>
      <p:ext uri="{BB962C8B-B14F-4D97-AF65-F5344CB8AC3E}">
        <p14:creationId xmlns:p14="http://schemas.microsoft.com/office/powerpoint/2010/main" val="27325213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5FC854-B11B-9E2A-98B0-17D9C1413053}"/>
              </a:ext>
            </a:extLst>
          </p:cNvPr>
          <p:cNvSpPr>
            <a:spLocks noGrp="1"/>
          </p:cNvSpPr>
          <p:nvPr>
            <p:ph type="title"/>
          </p:nvPr>
        </p:nvSpPr>
        <p:spPr>
          <a:xfrm>
            <a:off x="103695" y="127121"/>
            <a:ext cx="9912096" cy="1014984"/>
          </a:xfrm>
        </p:spPr>
        <p:txBody>
          <a:bodyPr/>
          <a:lstStyle/>
          <a:p>
            <a:r>
              <a:rPr lang="en-US" sz="4400" dirty="0"/>
              <a:t>Initial Cities for Expansion</a:t>
            </a:r>
            <a:endParaRPr lang="en-US" dirty="0"/>
          </a:p>
        </p:txBody>
      </p:sp>
      <p:sp>
        <p:nvSpPr>
          <p:cNvPr id="7" name="TextBox 6">
            <a:extLst>
              <a:ext uri="{FF2B5EF4-FFF2-40B4-BE49-F238E27FC236}">
                <a16:creationId xmlns:a16="http://schemas.microsoft.com/office/drawing/2014/main" id="{8CF58E0F-293B-013E-19CA-BA84429612DF}"/>
              </a:ext>
            </a:extLst>
          </p:cNvPr>
          <p:cNvSpPr txBox="1"/>
          <p:nvPr/>
        </p:nvSpPr>
        <p:spPr>
          <a:xfrm>
            <a:off x="103694" y="4325020"/>
            <a:ext cx="11972041" cy="1979901"/>
          </a:xfrm>
          <a:prstGeom prst="rect">
            <a:avLst/>
          </a:prstGeom>
          <a:noFill/>
        </p:spPr>
        <p:txBody>
          <a:bodyPr wrap="square">
            <a:spAutoFit/>
          </a:bodyPr>
          <a:lstStyle/>
          <a:p>
            <a:pPr marL="285750" marR="0" indent="-285750" algn="just">
              <a:lnSpc>
                <a:spcPct val="115000"/>
              </a:lnSpc>
              <a:buFont typeface="Arial" panose="020B0604020202020204" pitchFamily="34" charset="0"/>
              <a:buChar char="•"/>
            </a:pPr>
            <a:r>
              <a:rPr lang="en-US" dirty="0">
                <a:effectLst/>
                <a:latin typeface="Univers Condensed Light (Body)"/>
                <a:ea typeface="Arial" panose="020B0604020202020204" pitchFamily="34" charset="0"/>
              </a:rPr>
              <a:t>To prioritize and begin expansion, the following cities have been selected from the countries listed above based on number of restaurants, average cost of two, average rating and average price range. These cities offer potential opportunities for restaurant expansion based on fewer competitors.</a:t>
            </a:r>
          </a:p>
          <a:p>
            <a:pPr marL="285750" marR="0" indent="-285750" algn="just">
              <a:lnSpc>
                <a:spcPct val="115000"/>
              </a:lnSpc>
              <a:buFont typeface="Arial" panose="020B0604020202020204" pitchFamily="34" charset="0"/>
              <a:buChar char="•"/>
            </a:pPr>
            <a:r>
              <a:rPr lang="en-US" dirty="0">
                <a:effectLst/>
                <a:latin typeface="Univers Condensed Light (Body)"/>
                <a:ea typeface="Arial" panose="020B0604020202020204" pitchFamily="34" charset="0"/>
              </a:rPr>
              <a:t>For Qatar, Al Khor, and for Sri Lanka, Galle, are potential cities for expansion beyond the currently covered locations. </a:t>
            </a:r>
          </a:p>
          <a:p>
            <a:pPr marL="285750" marR="0" indent="-285750" algn="just">
              <a:lnSpc>
                <a:spcPct val="115000"/>
              </a:lnSpc>
              <a:buFont typeface="Arial" panose="020B0604020202020204" pitchFamily="34" charset="0"/>
              <a:buChar char="•"/>
            </a:pPr>
            <a:r>
              <a:rPr lang="en-US" dirty="0">
                <a:effectLst/>
                <a:latin typeface="Univers Condensed Light (Body)"/>
                <a:ea typeface="Arial" panose="020B0604020202020204" pitchFamily="34" charset="0"/>
              </a:rPr>
              <a:t>These cities are among the most prominent in their respective countries and present strong opportunities for network growth and </a:t>
            </a:r>
            <a:r>
              <a:rPr lang="en-US" dirty="0">
                <a:latin typeface="Univers Condensed Light (Body)"/>
                <a:ea typeface="Arial" panose="020B0604020202020204" pitchFamily="34" charset="0"/>
              </a:rPr>
              <a:t>a</a:t>
            </a:r>
            <a:r>
              <a:rPr lang="en-US" dirty="0">
                <a:effectLst/>
                <a:latin typeface="Univers Condensed Light (Body)"/>
                <a:ea typeface="Arial" panose="020B0604020202020204" pitchFamily="34" charset="0"/>
              </a:rPr>
              <a:t>dd up new city to the list</a:t>
            </a:r>
          </a:p>
        </p:txBody>
      </p:sp>
      <p:graphicFrame>
        <p:nvGraphicFramePr>
          <p:cNvPr id="6" name="Table 5">
            <a:extLst>
              <a:ext uri="{FF2B5EF4-FFF2-40B4-BE49-F238E27FC236}">
                <a16:creationId xmlns:a16="http://schemas.microsoft.com/office/drawing/2014/main" id="{58573B43-D2A0-CBCF-D8A5-9BD15C470BA1}"/>
              </a:ext>
            </a:extLst>
          </p:cNvPr>
          <p:cNvGraphicFramePr>
            <a:graphicFrameLocks noGrp="1"/>
          </p:cNvGraphicFramePr>
          <p:nvPr>
            <p:extLst>
              <p:ext uri="{D42A27DB-BD31-4B8C-83A1-F6EECF244321}">
                <p14:modId xmlns:p14="http://schemas.microsoft.com/office/powerpoint/2010/main" val="1050446877"/>
              </p:ext>
            </p:extLst>
          </p:nvPr>
        </p:nvGraphicFramePr>
        <p:xfrm>
          <a:off x="4442880" y="1043163"/>
          <a:ext cx="3306239" cy="3161186"/>
        </p:xfrm>
        <a:graphic>
          <a:graphicData uri="http://schemas.openxmlformats.org/drawingml/2006/table">
            <a:tbl>
              <a:tblPr firstRow="1" firstCol="1" bandRow="1">
                <a:tableStyleId>{073A0DAA-6AF3-43AB-8588-CEC1D06C72B9}</a:tableStyleId>
              </a:tblPr>
              <a:tblGrid>
                <a:gridCol w="1849875">
                  <a:extLst>
                    <a:ext uri="{9D8B030D-6E8A-4147-A177-3AD203B41FA5}">
                      <a16:colId xmlns:a16="http://schemas.microsoft.com/office/drawing/2014/main" val="2766762003"/>
                    </a:ext>
                  </a:extLst>
                </a:gridCol>
                <a:gridCol w="1456364">
                  <a:extLst>
                    <a:ext uri="{9D8B030D-6E8A-4147-A177-3AD203B41FA5}">
                      <a16:colId xmlns:a16="http://schemas.microsoft.com/office/drawing/2014/main" val="4052993872"/>
                    </a:ext>
                  </a:extLst>
                </a:gridCol>
              </a:tblGrid>
              <a:tr h="225799">
                <a:tc>
                  <a:txBody>
                    <a:bodyPr/>
                    <a:lstStyle/>
                    <a:p>
                      <a:pPr marL="0" marR="0" algn="ctr">
                        <a:lnSpc>
                          <a:spcPct val="115000"/>
                        </a:lnSpc>
                      </a:pPr>
                      <a:r>
                        <a:rPr lang="en-US" sz="1100">
                          <a:solidFill>
                            <a:schemeClr val="bg1"/>
                          </a:solidFill>
                          <a:effectLst/>
                        </a:rPr>
                        <a:t>Country Name</a:t>
                      </a:r>
                      <a:endParaRPr lang="en-US" sz="1100">
                        <a:solidFill>
                          <a:schemeClr val="bg1"/>
                        </a:solidFill>
                        <a:effectLst/>
                        <a:latin typeface="Arial" panose="020B0604020202020204" pitchFamily="34" charset="0"/>
                        <a:ea typeface="Arial" panose="020B0604020202020204" pitchFamily="34" charset="0"/>
                      </a:endParaRPr>
                    </a:p>
                  </a:txBody>
                  <a:tcPr marL="68580" marR="68580" marT="0" marB="0" anchor="b"/>
                </a:tc>
                <a:tc>
                  <a:txBody>
                    <a:bodyPr/>
                    <a:lstStyle/>
                    <a:p>
                      <a:pPr marL="0" marR="0" algn="ctr">
                        <a:lnSpc>
                          <a:spcPct val="115000"/>
                        </a:lnSpc>
                      </a:pPr>
                      <a:r>
                        <a:rPr lang="en-US" sz="1100" dirty="0">
                          <a:solidFill>
                            <a:schemeClr val="bg1"/>
                          </a:solidFill>
                          <a:effectLst/>
                        </a:rPr>
                        <a:t>City names</a:t>
                      </a:r>
                      <a:endParaRPr lang="en-US" sz="1100" dirty="0">
                        <a:solidFill>
                          <a:schemeClr val="bg1"/>
                        </a:solidFill>
                        <a:effectLst/>
                        <a:latin typeface="Arial" panose="020B0604020202020204" pitchFamily="34" charset="0"/>
                        <a:ea typeface="Arial" panose="020B0604020202020204" pitchFamily="34" charset="0"/>
                      </a:endParaRPr>
                    </a:p>
                  </a:txBody>
                  <a:tcPr marL="68580" marR="68580" marT="0" marB="0" anchor="b"/>
                </a:tc>
                <a:extLst>
                  <a:ext uri="{0D108BD9-81ED-4DB2-BD59-A6C34878D82A}">
                    <a16:rowId xmlns:a16="http://schemas.microsoft.com/office/drawing/2014/main" val="2421019027"/>
                  </a:ext>
                </a:extLst>
              </a:tr>
              <a:tr h="225799">
                <a:tc>
                  <a:txBody>
                    <a:bodyPr/>
                    <a:lstStyle/>
                    <a:p>
                      <a:pPr marL="0" marR="0">
                        <a:lnSpc>
                          <a:spcPct val="115000"/>
                        </a:lnSpc>
                      </a:pPr>
                      <a:r>
                        <a:rPr lang="en-US" sz="1100">
                          <a:solidFill>
                            <a:schemeClr val="bg1"/>
                          </a:solidFill>
                          <a:effectLst/>
                        </a:rPr>
                        <a:t>Canada</a:t>
                      </a:r>
                      <a:endParaRPr lang="en-US" sz="1100">
                        <a:solidFill>
                          <a:schemeClr val="bg1"/>
                        </a:solidFill>
                        <a:effectLst/>
                        <a:latin typeface="Arial" panose="020B0604020202020204" pitchFamily="34" charset="0"/>
                        <a:ea typeface="Arial" panose="020B0604020202020204" pitchFamily="34" charset="0"/>
                      </a:endParaRPr>
                    </a:p>
                  </a:txBody>
                  <a:tcPr marL="68580" marR="68580" marT="0" marB="0" anchor="b"/>
                </a:tc>
                <a:tc>
                  <a:txBody>
                    <a:bodyPr/>
                    <a:lstStyle/>
                    <a:p>
                      <a:pPr marL="0" marR="0">
                        <a:lnSpc>
                          <a:spcPct val="115000"/>
                        </a:lnSpc>
                      </a:pPr>
                      <a:r>
                        <a:rPr lang="en-US" sz="1100">
                          <a:solidFill>
                            <a:schemeClr val="tx1"/>
                          </a:solidFill>
                          <a:effectLst/>
                        </a:rPr>
                        <a:t>Consort</a:t>
                      </a:r>
                      <a:endParaRPr lang="en-US" sz="1100">
                        <a:solidFill>
                          <a:schemeClr val="tx1"/>
                        </a:solidFill>
                        <a:effectLst/>
                        <a:latin typeface="Arial" panose="020B0604020202020204" pitchFamily="34" charset="0"/>
                        <a:ea typeface="Arial" panose="020B0604020202020204" pitchFamily="34" charset="0"/>
                      </a:endParaRPr>
                    </a:p>
                  </a:txBody>
                  <a:tcPr marL="68580" marR="68580" marT="0" marB="0" anchor="b"/>
                </a:tc>
                <a:extLst>
                  <a:ext uri="{0D108BD9-81ED-4DB2-BD59-A6C34878D82A}">
                    <a16:rowId xmlns:a16="http://schemas.microsoft.com/office/drawing/2014/main" val="3430068166"/>
                  </a:ext>
                </a:extLst>
              </a:tr>
              <a:tr h="225799">
                <a:tc>
                  <a:txBody>
                    <a:bodyPr/>
                    <a:lstStyle/>
                    <a:p>
                      <a:pPr marL="0" marR="0">
                        <a:lnSpc>
                          <a:spcPct val="115000"/>
                        </a:lnSpc>
                      </a:pPr>
                      <a:r>
                        <a:rPr lang="en-US" sz="1100">
                          <a:solidFill>
                            <a:schemeClr val="bg1"/>
                          </a:solidFill>
                          <a:effectLst/>
                        </a:rPr>
                        <a:t>Canada</a:t>
                      </a:r>
                      <a:endParaRPr lang="en-US" sz="1100">
                        <a:solidFill>
                          <a:schemeClr val="bg1"/>
                        </a:solidFill>
                        <a:effectLst/>
                        <a:latin typeface="Arial" panose="020B0604020202020204" pitchFamily="34" charset="0"/>
                        <a:ea typeface="Arial" panose="020B0604020202020204" pitchFamily="34" charset="0"/>
                      </a:endParaRPr>
                    </a:p>
                  </a:txBody>
                  <a:tcPr marL="68580" marR="68580" marT="0" marB="0" anchor="b"/>
                </a:tc>
                <a:tc>
                  <a:txBody>
                    <a:bodyPr/>
                    <a:lstStyle/>
                    <a:p>
                      <a:pPr marL="0" marR="0">
                        <a:lnSpc>
                          <a:spcPct val="115000"/>
                        </a:lnSpc>
                      </a:pPr>
                      <a:r>
                        <a:rPr lang="en-US" sz="1100">
                          <a:solidFill>
                            <a:schemeClr val="tx1"/>
                          </a:solidFill>
                          <a:effectLst/>
                        </a:rPr>
                        <a:t>Yorkton</a:t>
                      </a:r>
                      <a:endParaRPr lang="en-US" sz="1100">
                        <a:solidFill>
                          <a:schemeClr val="tx1"/>
                        </a:solidFill>
                        <a:effectLst/>
                        <a:latin typeface="Arial" panose="020B0604020202020204" pitchFamily="34" charset="0"/>
                        <a:ea typeface="Arial" panose="020B0604020202020204" pitchFamily="34" charset="0"/>
                      </a:endParaRPr>
                    </a:p>
                  </a:txBody>
                  <a:tcPr marL="68580" marR="68580" marT="0" marB="0" anchor="b"/>
                </a:tc>
                <a:extLst>
                  <a:ext uri="{0D108BD9-81ED-4DB2-BD59-A6C34878D82A}">
                    <a16:rowId xmlns:a16="http://schemas.microsoft.com/office/drawing/2014/main" val="3972854285"/>
                  </a:ext>
                </a:extLst>
              </a:tr>
              <a:tr h="225799">
                <a:tc>
                  <a:txBody>
                    <a:bodyPr/>
                    <a:lstStyle/>
                    <a:p>
                      <a:pPr marL="0" marR="0">
                        <a:lnSpc>
                          <a:spcPct val="115000"/>
                        </a:lnSpc>
                      </a:pPr>
                      <a:r>
                        <a:rPr lang="en-US" sz="1100">
                          <a:solidFill>
                            <a:schemeClr val="bg1"/>
                          </a:solidFill>
                          <a:effectLst/>
                        </a:rPr>
                        <a:t>Sri Lanka</a:t>
                      </a:r>
                      <a:endParaRPr lang="en-US" sz="1100">
                        <a:solidFill>
                          <a:schemeClr val="bg1"/>
                        </a:solidFill>
                        <a:effectLst/>
                        <a:latin typeface="Arial" panose="020B0604020202020204" pitchFamily="34" charset="0"/>
                        <a:ea typeface="Arial" panose="020B0604020202020204" pitchFamily="34" charset="0"/>
                      </a:endParaRPr>
                    </a:p>
                  </a:txBody>
                  <a:tcPr marL="68580" marR="68580" marT="0" marB="0" anchor="b"/>
                </a:tc>
                <a:tc>
                  <a:txBody>
                    <a:bodyPr/>
                    <a:lstStyle/>
                    <a:p>
                      <a:pPr marL="0" marR="0">
                        <a:lnSpc>
                          <a:spcPct val="115000"/>
                        </a:lnSpc>
                      </a:pPr>
                      <a:r>
                        <a:rPr lang="en-US" sz="1100">
                          <a:solidFill>
                            <a:schemeClr val="tx1"/>
                          </a:solidFill>
                          <a:effectLst/>
                        </a:rPr>
                        <a:t>Colombo</a:t>
                      </a:r>
                      <a:endParaRPr lang="en-US" sz="1100">
                        <a:solidFill>
                          <a:schemeClr val="tx1"/>
                        </a:solidFill>
                        <a:effectLst/>
                        <a:latin typeface="Arial" panose="020B0604020202020204" pitchFamily="34" charset="0"/>
                        <a:ea typeface="Arial" panose="020B0604020202020204" pitchFamily="34" charset="0"/>
                      </a:endParaRPr>
                    </a:p>
                  </a:txBody>
                  <a:tcPr marL="68580" marR="68580" marT="0" marB="0" anchor="b"/>
                </a:tc>
                <a:extLst>
                  <a:ext uri="{0D108BD9-81ED-4DB2-BD59-A6C34878D82A}">
                    <a16:rowId xmlns:a16="http://schemas.microsoft.com/office/drawing/2014/main" val="3271170585"/>
                  </a:ext>
                </a:extLst>
              </a:tr>
              <a:tr h="225799">
                <a:tc>
                  <a:txBody>
                    <a:bodyPr/>
                    <a:lstStyle/>
                    <a:p>
                      <a:pPr marL="0" marR="0">
                        <a:lnSpc>
                          <a:spcPct val="115000"/>
                        </a:lnSpc>
                      </a:pPr>
                      <a:r>
                        <a:rPr lang="en-US" sz="1100">
                          <a:solidFill>
                            <a:schemeClr val="bg1"/>
                          </a:solidFill>
                          <a:effectLst/>
                        </a:rPr>
                        <a:t>Sri Lanka</a:t>
                      </a:r>
                      <a:endParaRPr lang="en-US" sz="1100">
                        <a:solidFill>
                          <a:schemeClr val="bg1"/>
                        </a:solidFill>
                        <a:effectLst/>
                        <a:latin typeface="Arial" panose="020B0604020202020204" pitchFamily="34" charset="0"/>
                        <a:ea typeface="Arial" panose="020B0604020202020204" pitchFamily="34" charset="0"/>
                      </a:endParaRPr>
                    </a:p>
                  </a:txBody>
                  <a:tcPr marL="68580" marR="68580" marT="0" marB="0" anchor="b"/>
                </a:tc>
                <a:tc>
                  <a:txBody>
                    <a:bodyPr/>
                    <a:lstStyle/>
                    <a:p>
                      <a:pPr marL="0" marR="0">
                        <a:lnSpc>
                          <a:spcPct val="115000"/>
                        </a:lnSpc>
                      </a:pPr>
                      <a:r>
                        <a:rPr lang="en-US" sz="1100">
                          <a:solidFill>
                            <a:schemeClr val="tx1"/>
                          </a:solidFill>
                          <a:effectLst/>
                        </a:rPr>
                        <a:t>Galle*</a:t>
                      </a:r>
                      <a:endParaRPr lang="en-US" sz="1100">
                        <a:solidFill>
                          <a:schemeClr val="tx1"/>
                        </a:solidFill>
                        <a:effectLst/>
                        <a:latin typeface="Arial" panose="020B0604020202020204" pitchFamily="34" charset="0"/>
                        <a:ea typeface="Arial" panose="020B0604020202020204" pitchFamily="34" charset="0"/>
                      </a:endParaRPr>
                    </a:p>
                  </a:txBody>
                  <a:tcPr marL="68580" marR="68580" marT="0" marB="0" anchor="ctr"/>
                </a:tc>
                <a:extLst>
                  <a:ext uri="{0D108BD9-81ED-4DB2-BD59-A6C34878D82A}">
                    <a16:rowId xmlns:a16="http://schemas.microsoft.com/office/drawing/2014/main" val="4086721814"/>
                  </a:ext>
                </a:extLst>
              </a:tr>
              <a:tr h="225799">
                <a:tc>
                  <a:txBody>
                    <a:bodyPr/>
                    <a:lstStyle/>
                    <a:p>
                      <a:pPr marL="0" marR="0">
                        <a:lnSpc>
                          <a:spcPct val="115000"/>
                        </a:lnSpc>
                      </a:pPr>
                      <a:r>
                        <a:rPr lang="en-US" sz="1100">
                          <a:solidFill>
                            <a:schemeClr val="bg1"/>
                          </a:solidFill>
                          <a:effectLst/>
                        </a:rPr>
                        <a:t>Singapore</a:t>
                      </a:r>
                      <a:endParaRPr lang="en-US" sz="1100">
                        <a:solidFill>
                          <a:schemeClr val="bg1"/>
                        </a:solidFill>
                        <a:effectLst/>
                        <a:latin typeface="Arial" panose="020B0604020202020204" pitchFamily="34" charset="0"/>
                        <a:ea typeface="Arial" panose="020B0604020202020204" pitchFamily="34" charset="0"/>
                      </a:endParaRPr>
                    </a:p>
                  </a:txBody>
                  <a:tcPr marL="68580" marR="68580" marT="0" marB="0" anchor="b"/>
                </a:tc>
                <a:tc>
                  <a:txBody>
                    <a:bodyPr/>
                    <a:lstStyle/>
                    <a:p>
                      <a:pPr marL="0" marR="0">
                        <a:lnSpc>
                          <a:spcPct val="115000"/>
                        </a:lnSpc>
                      </a:pPr>
                      <a:r>
                        <a:rPr lang="en-US" sz="1100">
                          <a:solidFill>
                            <a:schemeClr val="tx1"/>
                          </a:solidFill>
                          <a:effectLst/>
                        </a:rPr>
                        <a:t>Singapore</a:t>
                      </a:r>
                      <a:endParaRPr lang="en-US" sz="1100">
                        <a:solidFill>
                          <a:schemeClr val="tx1"/>
                        </a:solidFill>
                        <a:effectLst/>
                        <a:latin typeface="Arial" panose="020B0604020202020204" pitchFamily="34" charset="0"/>
                        <a:ea typeface="Arial" panose="020B0604020202020204" pitchFamily="34" charset="0"/>
                      </a:endParaRPr>
                    </a:p>
                  </a:txBody>
                  <a:tcPr marL="68580" marR="68580" marT="0" marB="0" anchor="b"/>
                </a:tc>
                <a:extLst>
                  <a:ext uri="{0D108BD9-81ED-4DB2-BD59-A6C34878D82A}">
                    <a16:rowId xmlns:a16="http://schemas.microsoft.com/office/drawing/2014/main" val="1299780397"/>
                  </a:ext>
                </a:extLst>
              </a:tr>
              <a:tr h="225799">
                <a:tc>
                  <a:txBody>
                    <a:bodyPr/>
                    <a:lstStyle/>
                    <a:p>
                      <a:pPr marL="0" marR="0">
                        <a:lnSpc>
                          <a:spcPct val="115000"/>
                        </a:lnSpc>
                      </a:pPr>
                      <a:r>
                        <a:rPr lang="en-US" sz="1100">
                          <a:solidFill>
                            <a:schemeClr val="bg1"/>
                          </a:solidFill>
                          <a:effectLst/>
                        </a:rPr>
                        <a:t>Indonesia</a:t>
                      </a:r>
                      <a:endParaRPr lang="en-US" sz="1100">
                        <a:solidFill>
                          <a:schemeClr val="bg1"/>
                        </a:solidFill>
                        <a:effectLst/>
                        <a:latin typeface="Arial" panose="020B0604020202020204" pitchFamily="34" charset="0"/>
                        <a:ea typeface="Arial" panose="020B0604020202020204" pitchFamily="34" charset="0"/>
                      </a:endParaRPr>
                    </a:p>
                  </a:txBody>
                  <a:tcPr marL="68580" marR="68580" marT="0" marB="0" anchor="b"/>
                </a:tc>
                <a:tc>
                  <a:txBody>
                    <a:bodyPr/>
                    <a:lstStyle/>
                    <a:p>
                      <a:pPr marL="0" marR="0">
                        <a:lnSpc>
                          <a:spcPct val="115000"/>
                        </a:lnSpc>
                      </a:pPr>
                      <a:r>
                        <a:rPr lang="en-US" sz="1100">
                          <a:solidFill>
                            <a:schemeClr val="tx1"/>
                          </a:solidFill>
                          <a:effectLst/>
                        </a:rPr>
                        <a:t>Bandung</a:t>
                      </a:r>
                      <a:endParaRPr lang="en-US" sz="1100">
                        <a:solidFill>
                          <a:schemeClr val="tx1"/>
                        </a:solidFill>
                        <a:effectLst/>
                        <a:latin typeface="Arial" panose="020B0604020202020204" pitchFamily="34" charset="0"/>
                        <a:ea typeface="Arial" panose="020B0604020202020204" pitchFamily="34" charset="0"/>
                      </a:endParaRPr>
                    </a:p>
                  </a:txBody>
                  <a:tcPr marL="68580" marR="68580" marT="0" marB="0" anchor="b"/>
                </a:tc>
                <a:extLst>
                  <a:ext uri="{0D108BD9-81ED-4DB2-BD59-A6C34878D82A}">
                    <a16:rowId xmlns:a16="http://schemas.microsoft.com/office/drawing/2014/main" val="1684599809"/>
                  </a:ext>
                </a:extLst>
              </a:tr>
              <a:tr h="225799">
                <a:tc>
                  <a:txBody>
                    <a:bodyPr/>
                    <a:lstStyle/>
                    <a:p>
                      <a:pPr marL="0" marR="0">
                        <a:lnSpc>
                          <a:spcPct val="115000"/>
                        </a:lnSpc>
                      </a:pPr>
                      <a:r>
                        <a:rPr lang="en-US" sz="1100">
                          <a:solidFill>
                            <a:schemeClr val="bg1"/>
                          </a:solidFill>
                          <a:effectLst/>
                        </a:rPr>
                        <a:t>Indonesia</a:t>
                      </a:r>
                      <a:endParaRPr lang="en-US" sz="1100">
                        <a:solidFill>
                          <a:schemeClr val="bg1"/>
                        </a:solidFill>
                        <a:effectLst/>
                        <a:latin typeface="Arial" panose="020B0604020202020204" pitchFamily="34" charset="0"/>
                        <a:ea typeface="Arial" panose="020B0604020202020204" pitchFamily="34" charset="0"/>
                      </a:endParaRPr>
                    </a:p>
                  </a:txBody>
                  <a:tcPr marL="68580" marR="68580" marT="0" marB="0" anchor="b"/>
                </a:tc>
                <a:tc>
                  <a:txBody>
                    <a:bodyPr/>
                    <a:lstStyle/>
                    <a:p>
                      <a:pPr marL="0" marR="0">
                        <a:lnSpc>
                          <a:spcPct val="115000"/>
                        </a:lnSpc>
                      </a:pPr>
                      <a:r>
                        <a:rPr lang="en-US" sz="1100">
                          <a:solidFill>
                            <a:schemeClr val="tx1"/>
                          </a:solidFill>
                          <a:effectLst/>
                        </a:rPr>
                        <a:t>Bogor</a:t>
                      </a:r>
                      <a:endParaRPr lang="en-US" sz="1100">
                        <a:solidFill>
                          <a:schemeClr val="tx1"/>
                        </a:solidFill>
                        <a:effectLst/>
                        <a:latin typeface="Arial" panose="020B0604020202020204" pitchFamily="34" charset="0"/>
                        <a:ea typeface="Arial" panose="020B0604020202020204" pitchFamily="34" charset="0"/>
                      </a:endParaRPr>
                    </a:p>
                  </a:txBody>
                  <a:tcPr marL="68580" marR="68580" marT="0" marB="0" anchor="b"/>
                </a:tc>
                <a:extLst>
                  <a:ext uri="{0D108BD9-81ED-4DB2-BD59-A6C34878D82A}">
                    <a16:rowId xmlns:a16="http://schemas.microsoft.com/office/drawing/2014/main" val="1655983182"/>
                  </a:ext>
                </a:extLst>
              </a:tr>
              <a:tr h="225799">
                <a:tc>
                  <a:txBody>
                    <a:bodyPr/>
                    <a:lstStyle/>
                    <a:p>
                      <a:pPr marL="0" marR="0">
                        <a:lnSpc>
                          <a:spcPct val="115000"/>
                        </a:lnSpc>
                      </a:pPr>
                      <a:r>
                        <a:rPr lang="en-US" sz="1100">
                          <a:solidFill>
                            <a:schemeClr val="bg1"/>
                          </a:solidFill>
                          <a:effectLst/>
                        </a:rPr>
                        <a:t>Philippines</a:t>
                      </a:r>
                      <a:endParaRPr lang="en-US" sz="1100">
                        <a:solidFill>
                          <a:schemeClr val="bg1"/>
                        </a:solidFill>
                        <a:effectLst/>
                        <a:latin typeface="Arial" panose="020B0604020202020204" pitchFamily="34" charset="0"/>
                        <a:ea typeface="Arial" panose="020B0604020202020204" pitchFamily="34" charset="0"/>
                      </a:endParaRPr>
                    </a:p>
                  </a:txBody>
                  <a:tcPr marL="68580" marR="68580" marT="0" marB="0" anchor="b"/>
                </a:tc>
                <a:tc>
                  <a:txBody>
                    <a:bodyPr/>
                    <a:lstStyle/>
                    <a:p>
                      <a:pPr marL="0" marR="0">
                        <a:lnSpc>
                          <a:spcPct val="115000"/>
                        </a:lnSpc>
                      </a:pPr>
                      <a:r>
                        <a:rPr lang="en-US" sz="1100">
                          <a:solidFill>
                            <a:schemeClr val="tx1"/>
                          </a:solidFill>
                          <a:effectLst/>
                        </a:rPr>
                        <a:t>Tagaytay City</a:t>
                      </a:r>
                      <a:endParaRPr lang="en-US" sz="1100">
                        <a:solidFill>
                          <a:schemeClr val="tx1"/>
                        </a:solidFill>
                        <a:effectLst/>
                        <a:latin typeface="Arial" panose="020B0604020202020204" pitchFamily="34" charset="0"/>
                        <a:ea typeface="Arial" panose="020B0604020202020204" pitchFamily="34" charset="0"/>
                      </a:endParaRPr>
                    </a:p>
                  </a:txBody>
                  <a:tcPr marL="68580" marR="68580" marT="0" marB="0" anchor="b"/>
                </a:tc>
                <a:extLst>
                  <a:ext uri="{0D108BD9-81ED-4DB2-BD59-A6C34878D82A}">
                    <a16:rowId xmlns:a16="http://schemas.microsoft.com/office/drawing/2014/main" val="3288385630"/>
                  </a:ext>
                </a:extLst>
              </a:tr>
              <a:tr h="225799">
                <a:tc>
                  <a:txBody>
                    <a:bodyPr/>
                    <a:lstStyle/>
                    <a:p>
                      <a:pPr marL="0" marR="0">
                        <a:lnSpc>
                          <a:spcPct val="115000"/>
                        </a:lnSpc>
                      </a:pPr>
                      <a:r>
                        <a:rPr lang="en-US" sz="1100">
                          <a:solidFill>
                            <a:schemeClr val="bg1"/>
                          </a:solidFill>
                          <a:effectLst/>
                        </a:rPr>
                        <a:t>Philippines</a:t>
                      </a:r>
                      <a:endParaRPr lang="en-US" sz="1100">
                        <a:solidFill>
                          <a:schemeClr val="bg1"/>
                        </a:solidFill>
                        <a:effectLst/>
                        <a:latin typeface="Arial" panose="020B0604020202020204" pitchFamily="34" charset="0"/>
                        <a:ea typeface="Arial" panose="020B0604020202020204" pitchFamily="34" charset="0"/>
                      </a:endParaRPr>
                    </a:p>
                  </a:txBody>
                  <a:tcPr marL="68580" marR="68580" marT="0" marB="0" anchor="b"/>
                </a:tc>
                <a:tc>
                  <a:txBody>
                    <a:bodyPr/>
                    <a:lstStyle/>
                    <a:p>
                      <a:pPr marL="0" marR="0">
                        <a:lnSpc>
                          <a:spcPct val="115000"/>
                        </a:lnSpc>
                      </a:pPr>
                      <a:r>
                        <a:rPr lang="en-US" sz="1100">
                          <a:solidFill>
                            <a:schemeClr val="tx1"/>
                          </a:solidFill>
                          <a:effectLst/>
                        </a:rPr>
                        <a:t>Quezon City</a:t>
                      </a:r>
                      <a:endParaRPr lang="en-US" sz="1100">
                        <a:solidFill>
                          <a:schemeClr val="tx1"/>
                        </a:solidFill>
                        <a:effectLst/>
                        <a:latin typeface="Arial" panose="020B0604020202020204" pitchFamily="34" charset="0"/>
                        <a:ea typeface="Arial" panose="020B0604020202020204" pitchFamily="34" charset="0"/>
                      </a:endParaRPr>
                    </a:p>
                  </a:txBody>
                  <a:tcPr marL="68580" marR="68580" marT="0" marB="0" anchor="b"/>
                </a:tc>
                <a:extLst>
                  <a:ext uri="{0D108BD9-81ED-4DB2-BD59-A6C34878D82A}">
                    <a16:rowId xmlns:a16="http://schemas.microsoft.com/office/drawing/2014/main" val="648388926"/>
                  </a:ext>
                </a:extLst>
              </a:tr>
              <a:tr h="225799">
                <a:tc>
                  <a:txBody>
                    <a:bodyPr/>
                    <a:lstStyle/>
                    <a:p>
                      <a:pPr marL="0" marR="0">
                        <a:lnSpc>
                          <a:spcPct val="115000"/>
                        </a:lnSpc>
                      </a:pPr>
                      <a:r>
                        <a:rPr lang="en-US" sz="1100">
                          <a:solidFill>
                            <a:schemeClr val="bg1"/>
                          </a:solidFill>
                          <a:effectLst/>
                        </a:rPr>
                        <a:t>Australia</a:t>
                      </a:r>
                      <a:endParaRPr lang="en-US" sz="1100">
                        <a:solidFill>
                          <a:schemeClr val="bg1"/>
                        </a:solidFill>
                        <a:effectLst/>
                        <a:latin typeface="Arial" panose="020B0604020202020204" pitchFamily="34" charset="0"/>
                        <a:ea typeface="Arial" panose="020B0604020202020204" pitchFamily="34" charset="0"/>
                      </a:endParaRPr>
                    </a:p>
                  </a:txBody>
                  <a:tcPr marL="68580" marR="68580" marT="0" marB="0" anchor="b"/>
                </a:tc>
                <a:tc>
                  <a:txBody>
                    <a:bodyPr/>
                    <a:lstStyle/>
                    <a:p>
                      <a:pPr marL="0" marR="0">
                        <a:lnSpc>
                          <a:spcPct val="115000"/>
                        </a:lnSpc>
                      </a:pPr>
                      <a:r>
                        <a:rPr lang="en-US" sz="1100">
                          <a:solidFill>
                            <a:schemeClr val="tx1"/>
                          </a:solidFill>
                          <a:effectLst/>
                        </a:rPr>
                        <a:t>Dicky Beach</a:t>
                      </a:r>
                      <a:endParaRPr lang="en-US" sz="1100">
                        <a:solidFill>
                          <a:schemeClr val="tx1"/>
                        </a:solidFill>
                        <a:effectLst/>
                        <a:latin typeface="Arial" panose="020B0604020202020204" pitchFamily="34" charset="0"/>
                        <a:ea typeface="Arial" panose="020B0604020202020204" pitchFamily="34" charset="0"/>
                      </a:endParaRPr>
                    </a:p>
                  </a:txBody>
                  <a:tcPr marL="68580" marR="68580" marT="0" marB="0" anchor="b"/>
                </a:tc>
                <a:extLst>
                  <a:ext uri="{0D108BD9-81ED-4DB2-BD59-A6C34878D82A}">
                    <a16:rowId xmlns:a16="http://schemas.microsoft.com/office/drawing/2014/main" val="2565406769"/>
                  </a:ext>
                </a:extLst>
              </a:tr>
              <a:tr h="225799">
                <a:tc>
                  <a:txBody>
                    <a:bodyPr/>
                    <a:lstStyle/>
                    <a:p>
                      <a:pPr marL="0" marR="0">
                        <a:lnSpc>
                          <a:spcPct val="115000"/>
                        </a:lnSpc>
                      </a:pPr>
                      <a:r>
                        <a:rPr lang="en-US" sz="1100">
                          <a:solidFill>
                            <a:schemeClr val="bg1"/>
                          </a:solidFill>
                          <a:effectLst/>
                        </a:rPr>
                        <a:t>Australia</a:t>
                      </a:r>
                      <a:endParaRPr lang="en-US" sz="1100">
                        <a:solidFill>
                          <a:schemeClr val="bg1"/>
                        </a:solidFill>
                        <a:effectLst/>
                        <a:latin typeface="Arial" panose="020B0604020202020204" pitchFamily="34" charset="0"/>
                        <a:ea typeface="Arial" panose="020B0604020202020204" pitchFamily="34" charset="0"/>
                      </a:endParaRPr>
                    </a:p>
                  </a:txBody>
                  <a:tcPr marL="68580" marR="68580" marT="0" marB="0" anchor="b"/>
                </a:tc>
                <a:tc>
                  <a:txBody>
                    <a:bodyPr/>
                    <a:lstStyle/>
                    <a:p>
                      <a:pPr marL="0" marR="0">
                        <a:lnSpc>
                          <a:spcPct val="115000"/>
                        </a:lnSpc>
                      </a:pPr>
                      <a:r>
                        <a:rPr lang="en-US" sz="1100">
                          <a:solidFill>
                            <a:schemeClr val="tx1"/>
                          </a:solidFill>
                          <a:effectLst/>
                        </a:rPr>
                        <a:t>Inverloch</a:t>
                      </a:r>
                      <a:endParaRPr lang="en-US" sz="1100">
                        <a:solidFill>
                          <a:schemeClr val="tx1"/>
                        </a:solidFill>
                        <a:effectLst/>
                        <a:latin typeface="Arial" panose="020B0604020202020204" pitchFamily="34" charset="0"/>
                        <a:ea typeface="Arial" panose="020B0604020202020204" pitchFamily="34" charset="0"/>
                      </a:endParaRPr>
                    </a:p>
                  </a:txBody>
                  <a:tcPr marL="68580" marR="68580" marT="0" marB="0" anchor="b"/>
                </a:tc>
                <a:extLst>
                  <a:ext uri="{0D108BD9-81ED-4DB2-BD59-A6C34878D82A}">
                    <a16:rowId xmlns:a16="http://schemas.microsoft.com/office/drawing/2014/main" val="961356847"/>
                  </a:ext>
                </a:extLst>
              </a:tr>
              <a:tr h="225799">
                <a:tc>
                  <a:txBody>
                    <a:bodyPr/>
                    <a:lstStyle/>
                    <a:p>
                      <a:pPr marL="0" marR="0">
                        <a:lnSpc>
                          <a:spcPct val="115000"/>
                        </a:lnSpc>
                      </a:pPr>
                      <a:r>
                        <a:rPr lang="en-US" sz="1100">
                          <a:solidFill>
                            <a:schemeClr val="bg1"/>
                          </a:solidFill>
                          <a:effectLst/>
                        </a:rPr>
                        <a:t>Qatar</a:t>
                      </a:r>
                      <a:endParaRPr lang="en-US" sz="1100">
                        <a:solidFill>
                          <a:schemeClr val="bg1"/>
                        </a:solidFill>
                        <a:effectLst/>
                        <a:latin typeface="Arial" panose="020B0604020202020204" pitchFamily="34" charset="0"/>
                        <a:ea typeface="Arial" panose="020B0604020202020204" pitchFamily="34" charset="0"/>
                      </a:endParaRPr>
                    </a:p>
                  </a:txBody>
                  <a:tcPr marL="68580" marR="68580" marT="0" marB="0" anchor="b"/>
                </a:tc>
                <a:tc>
                  <a:txBody>
                    <a:bodyPr/>
                    <a:lstStyle/>
                    <a:p>
                      <a:pPr marL="0" marR="0">
                        <a:lnSpc>
                          <a:spcPct val="115000"/>
                        </a:lnSpc>
                      </a:pPr>
                      <a:r>
                        <a:rPr lang="en-US" sz="1100">
                          <a:solidFill>
                            <a:schemeClr val="tx1"/>
                          </a:solidFill>
                          <a:effectLst/>
                        </a:rPr>
                        <a:t>Al Khor*</a:t>
                      </a:r>
                      <a:endParaRPr lang="en-US" sz="1100">
                        <a:solidFill>
                          <a:schemeClr val="tx1"/>
                        </a:solidFill>
                        <a:effectLst/>
                        <a:latin typeface="Arial" panose="020B0604020202020204" pitchFamily="34" charset="0"/>
                        <a:ea typeface="Arial" panose="020B0604020202020204" pitchFamily="34" charset="0"/>
                      </a:endParaRPr>
                    </a:p>
                  </a:txBody>
                  <a:tcPr marL="68580" marR="68580" marT="0" marB="0" anchor="ctr"/>
                </a:tc>
                <a:extLst>
                  <a:ext uri="{0D108BD9-81ED-4DB2-BD59-A6C34878D82A}">
                    <a16:rowId xmlns:a16="http://schemas.microsoft.com/office/drawing/2014/main" val="897559126"/>
                  </a:ext>
                </a:extLst>
              </a:tr>
              <a:tr h="225799">
                <a:tc>
                  <a:txBody>
                    <a:bodyPr/>
                    <a:lstStyle/>
                    <a:p>
                      <a:pPr marL="0" marR="0">
                        <a:lnSpc>
                          <a:spcPct val="115000"/>
                        </a:lnSpc>
                      </a:pPr>
                      <a:r>
                        <a:rPr lang="en-US" sz="1100" dirty="0">
                          <a:solidFill>
                            <a:schemeClr val="bg1"/>
                          </a:solidFill>
                          <a:effectLst/>
                        </a:rPr>
                        <a:t>Qatar</a:t>
                      </a:r>
                      <a:endParaRPr lang="en-US" sz="1100" dirty="0">
                        <a:solidFill>
                          <a:schemeClr val="bg1"/>
                        </a:solidFill>
                        <a:effectLst/>
                        <a:latin typeface="Arial" panose="020B0604020202020204" pitchFamily="34" charset="0"/>
                        <a:ea typeface="Arial" panose="020B0604020202020204" pitchFamily="34" charset="0"/>
                      </a:endParaRPr>
                    </a:p>
                  </a:txBody>
                  <a:tcPr marL="68580" marR="68580" marT="0" marB="0" anchor="b"/>
                </a:tc>
                <a:tc>
                  <a:txBody>
                    <a:bodyPr/>
                    <a:lstStyle/>
                    <a:p>
                      <a:pPr marL="0" marR="0">
                        <a:lnSpc>
                          <a:spcPct val="115000"/>
                        </a:lnSpc>
                      </a:pPr>
                      <a:r>
                        <a:rPr lang="en-US" sz="1100" dirty="0">
                          <a:solidFill>
                            <a:schemeClr val="tx1"/>
                          </a:solidFill>
                          <a:effectLst/>
                        </a:rPr>
                        <a:t>Doha</a:t>
                      </a:r>
                      <a:endParaRPr lang="en-US" sz="1100" dirty="0">
                        <a:solidFill>
                          <a:schemeClr val="tx1"/>
                        </a:solidFill>
                        <a:effectLst/>
                        <a:latin typeface="Arial" panose="020B0604020202020204" pitchFamily="34" charset="0"/>
                        <a:ea typeface="Arial" panose="020B0604020202020204" pitchFamily="34" charset="0"/>
                      </a:endParaRPr>
                    </a:p>
                  </a:txBody>
                  <a:tcPr marL="68580" marR="68580" marT="0" marB="0" anchor="b"/>
                </a:tc>
                <a:extLst>
                  <a:ext uri="{0D108BD9-81ED-4DB2-BD59-A6C34878D82A}">
                    <a16:rowId xmlns:a16="http://schemas.microsoft.com/office/drawing/2014/main" val="3027533036"/>
                  </a:ext>
                </a:extLst>
              </a:tr>
            </a:tbl>
          </a:graphicData>
        </a:graphic>
      </p:graphicFrame>
    </p:spTree>
    <p:extLst>
      <p:ext uri="{BB962C8B-B14F-4D97-AF65-F5344CB8AC3E}">
        <p14:creationId xmlns:p14="http://schemas.microsoft.com/office/powerpoint/2010/main" val="31214649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7FEF30-DCC6-D173-CB0F-4936E3D448C1}"/>
              </a:ext>
            </a:extLst>
          </p:cNvPr>
          <p:cNvSpPr>
            <a:spLocks noGrp="1"/>
          </p:cNvSpPr>
          <p:nvPr>
            <p:ph type="title"/>
          </p:nvPr>
        </p:nvSpPr>
        <p:spPr>
          <a:xfrm>
            <a:off x="94268" y="117490"/>
            <a:ext cx="9912096" cy="1014984"/>
          </a:xfrm>
        </p:spPr>
        <p:txBody>
          <a:bodyPr/>
          <a:lstStyle/>
          <a:p>
            <a:r>
              <a:rPr lang="en-US" dirty="0"/>
              <a:t>Average Rating for Restaurants</a:t>
            </a:r>
          </a:p>
        </p:txBody>
      </p:sp>
      <p:sp>
        <p:nvSpPr>
          <p:cNvPr id="10" name="Rectangle 9">
            <a:extLst>
              <a:ext uri="{FF2B5EF4-FFF2-40B4-BE49-F238E27FC236}">
                <a16:creationId xmlns:a16="http://schemas.microsoft.com/office/drawing/2014/main" id="{740D8C2C-8BFD-8258-C52E-FB90A8AE3CE1}"/>
              </a:ext>
            </a:extLst>
          </p:cNvPr>
          <p:cNvSpPr/>
          <p:nvPr/>
        </p:nvSpPr>
        <p:spPr>
          <a:xfrm>
            <a:off x="6834431" y="837596"/>
            <a:ext cx="5235019" cy="3687269"/>
          </a:xfrm>
          <a:prstGeom prst="rect">
            <a:avLst/>
          </a:prstGeom>
          <a:solidFill>
            <a:schemeClr val="bg1"/>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CBCC2878-99E6-50B3-C15B-AC2E6D6B4548}"/>
              </a:ext>
            </a:extLst>
          </p:cNvPr>
          <p:cNvSpPr txBox="1"/>
          <p:nvPr/>
        </p:nvSpPr>
        <p:spPr>
          <a:xfrm>
            <a:off x="289875" y="1239016"/>
            <a:ext cx="6216976" cy="2616998"/>
          </a:xfrm>
          <a:prstGeom prst="rect">
            <a:avLst/>
          </a:prstGeom>
          <a:noFill/>
        </p:spPr>
        <p:txBody>
          <a:bodyPr wrap="square">
            <a:spAutoFit/>
          </a:bodyPr>
          <a:lstStyle/>
          <a:p>
            <a:pPr marR="0" lvl="0" algn="just">
              <a:lnSpc>
                <a:spcPct val="115000"/>
              </a:lnSpc>
              <a:tabLst>
                <a:tab pos="228600" algn="l"/>
              </a:tabLst>
            </a:pPr>
            <a:r>
              <a:rPr lang="en-US" b="1" dirty="0">
                <a:latin typeface="Univers Condensed Light (Body)"/>
                <a:ea typeface="Arial" panose="020B0604020202020204" pitchFamily="34" charset="0"/>
              </a:rPr>
              <a:t>For Lower Bracket</a:t>
            </a:r>
          </a:p>
          <a:p>
            <a:pPr marL="342900" marR="0" lvl="0" indent="-342900" algn="just">
              <a:lnSpc>
                <a:spcPct val="115000"/>
              </a:lnSpc>
              <a:buFont typeface="Symbol" panose="05050102010706020507" pitchFamily="18" charset="2"/>
              <a:buChar char=""/>
              <a:tabLst>
                <a:tab pos="228600" algn="l"/>
              </a:tabLst>
            </a:pPr>
            <a:r>
              <a:rPr lang="en-US" sz="1800" dirty="0">
                <a:effectLst/>
                <a:latin typeface="Univers Condensed Light (Body)"/>
                <a:ea typeface="Arial" panose="020B0604020202020204" pitchFamily="34" charset="0"/>
              </a:rPr>
              <a:t>Quality &amp; Service Enhancement for Low-Rated Restaurants: Restaurant should focus on improving menu quality, customer experience, and service training to enhance their ratings.</a:t>
            </a:r>
          </a:p>
          <a:p>
            <a:pPr marL="342900" marR="0" lvl="0" indent="-342900" algn="just">
              <a:lnSpc>
                <a:spcPct val="115000"/>
              </a:lnSpc>
              <a:buFont typeface="Symbol" panose="05050102010706020507" pitchFamily="18" charset="2"/>
              <a:buChar char=""/>
              <a:tabLst>
                <a:tab pos="228600" algn="l"/>
              </a:tabLst>
            </a:pPr>
            <a:r>
              <a:rPr lang="en-US" sz="1800" dirty="0">
                <a:effectLst/>
                <a:latin typeface="Univers Condensed Light (Body)"/>
                <a:ea typeface="Arial" panose="020B0604020202020204" pitchFamily="34" charset="0"/>
              </a:rPr>
              <a:t>Brand Differentiation in the 3.5 - 4.2 Range: Restaurants in this range should introduce unique dishes, improve ambiance, or offer promotions to move up in rankings and compete with the top-tier establishments.</a:t>
            </a:r>
          </a:p>
        </p:txBody>
      </p:sp>
      <p:sp>
        <p:nvSpPr>
          <p:cNvPr id="9" name="TextBox 8">
            <a:extLst>
              <a:ext uri="{FF2B5EF4-FFF2-40B4-BE49-F238E27FC236}">
                <a16:creationId xmlns:a16="http://schemas.microsoft.com/office/drawing/2014/main" id="{E722E365-B258-B542-F1B7-9E72683DC23B}"/>
              </a:ext>
            </a:extLst>
          </p:cNvPr>
          <p:cNvSpPr txBox="1"/>
          <p:nvPr/>
        </p:nvSpPr>
        <p:spPr>
          <a:xfrm>
            <a:off x="289875" y="4425520"/>
            <a:ext cx="11673005" cy="2298450"/>
          </a:xfrm>
          <a:prstGeom prst="rect">
            <a:avLst/>
          </a:prstGeom>
          <a:noFill/>
        </p:spPr>
        <p:txBody>
          <a:bodyPr wrap="square">
            <a:spAutoFit/>
          </a:bodyPr>
          <a:lstStyle/>
          <a:p>
            <a:pPr marR="0" lvl="0" algn="just">
              <a:lnSpc>
                <a:spcPct val="115000"/>
              </a:lnSpc>
              <a:tabLst>
                <a:tab pos="228600" algn="l"/>
              </a:tabLst>
            </a:pPr>
            <a:r>
              <a:rPr lang="en-US" sz="1800" b="1" dirty="0">
                <a:effectLst/>
                <a:latin typeface="Univers Condensed Light (Body)"/>
                <a:ea typeface="Arial" panose="020B0604020202020204" pitchFamily="34" charset="0"/>
              </a:rPr>
              <a:t>For Higher Bracket</a:t>
            </a:r>
          </a:p>
          <a:p>
            <a:pPr marL="342900" marR="0" lvl="0" indent="-342900" algn="just">
              <a:lnSpc>
                <a:spcPct val="115000"/>
              </a:lnSpc>
              <a:buFont typeface="Symbol" panose="05050102010706020507" pitchFamily="18" charset="2"/>
              <a:buChar char=""/>
              <a:tabLst>
                <a:tab pos="228600" algn="l"/>
              </a:tabLst>
            </a:pPr>
            <a:r>
              <a:rPr lang="en-US" sz="1800" dirty="0">
                <a:effectLst/>
                <a:latin typeface="Univers Condensed Light (Body)"/>
                <a:ea typeface="Arial" panose="020B0604020202020204" pitchFamily="34" charset="0"/>
              </a:rPr>
              <a:t>Top-Rated Restaurants: Ministry of Crab (4.9), Mainland China Restaurant (4.9), and Gymkhana (4.7) are the highest-rated, showing strong customer satisfaction.</a:t>
            </a:r>
          </a:p>
          <a:p>
            <a:pPr marL="342900" marR="0" lvl="0" indent="-342900" algn="just">
              <a:lnSpc>
                <a:spcPct val="115000"/>
              </a:lnSpc>
              <a:buFont typeface="Symbol" panose="05050102010706020507" pitchFamily="18" charset="2"/>
              <a:buChar char=""/>
              <a:tabLst>
                <a:tab pos="228600" algn="l"/>
              </a:tabLst>
            </a:pPr>
            <a:r>
              <a:rPr lang="en-US" sz="1800" dirty="0">
                <a:effectLst/>
                <a:latin typeface="Univers Condensed Light (Body)"/>
                <a:ea typeface="Arial" panose="020B0604020202020204" pitchFamily="34" charset="0"/>
              </a:rPr>
              <a:t>Mid-Tier Ratings (3.0 - 4.0): Many restaurants, like Potato Head Folk (3.1) and The </a:t>
            </a:r>
            <a:r>
              <a:rPr lang="en-US" sz="1800" dirty="0" err="1">
                <a:effectLst/>
                <a:latin typeface="Univers Condensed Light (Body)"/>
                <a:ea typeface="Arial" panose="020B0604020202020204" pitchFamily="34" charset="0"/>
              </a:rPr>
              <a:t>Lokal</a:t>
            </a:r>
            <a:r>
              <a:rPr lang="en-US" sz="1800" dirty="0">
                <a:effectLst/>
                <a:latin typeface="Univers Condensed Light (Body)"/>
                <a:ea typeface="Arial" panose="020B0604020202020204" pitchFamily="34" charset="0"/>
              </a:rPr>
              <a:t> (3.1), fall in the moderate range, indicating potential areas for improvement.</a:t>
            </a:r>
          </a:p>
          <a:p>
            <a:pPr marL="342900" marR="0" lvl="0" indent="-342900" algn="just">
              <a:lnSpc>
                <a:spcPct val="115000"/>
              </a:lnSpc>
              <a:buFont typeface="Symbol" panose="05050102010706020507" pitchFamily="18" charset="2"/>
              <a:buChar char=""/>
              <a:tabLst>
                <a:tab pos="228600" algn="l"/>
              </a:tabLst>
            </a:pPr>
            <a:r>
              <a:rPr lang="en-US" sz="1800" dirty="0">
                <a:effectLst/>
                <a:latin typeface="Univers Condensed Light (Body)"/>
                <a:ea typeface="Arial" panose="020B0604020202020204" pitchFamily="34" charset="0"/>
              </a:rPr>
              <a:t>Consistent Performance: The Manhattan FISH MARKET appears twice with a rating of 4.0, showing steady quality but lacking exceptional differentiation.</a:t>
            </a:r>
          </a:p>
        </p:txBody>
      </p:sp>
      <p:pic>
        <p:nvPicPr>
          <p:cNvPr id="3" name="Picture 2">
            <a:extLst>
              <a:ext uri="{FF2B5EF4-FFF2-40B4-BE49-F238E27FC236}">
                <a16:creationId xmlns:a16="http://schemas.microsoft.com/office/drawing/2014/main" id="{35ECF44D-3876-F750-021D-7AC9377D9B40}"/>
              </a:ext>
            </a:extLst>
          </p:cNvPr>
          <p:cNvPicPr>
            <a:picLocks noChangeAspect="1"/>
          </p:cNvPicPr>
          <p:nvPr/>
        </p:nvPicPr>
        <p:blipFill>
          <a:blip r:embed="rId2"/>
          <a:stretch>
            <a:fillRect/>
          </a:stretch>
        </p:blipFill>
        <p:spPr>
          <a:xfrm>
            <a:off x="6934026" y="906459"/>
            <a:ext cx="4968099" cy="3562533"/>
          </a:xfrm>
          <a:prstGeom prst="rect">
            <a:avLst/>
          </a:prstGeom>
        </p:spPr>
      </p:pic>
    </p:spTree>
    <p:extLst>
      <p:ext uri="{BB962C8B-B14F-4D97-AF65-F5344CB8AC3E}">
        <p14:creationId xmlns:p14="http://schemas.microsoft.com/office/powerpoint/2010/main" val="4946575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B9B5C1A-3014-AF75-422B-2CBAECCC30C2}"/>
              </a:ext>
            </a:extLst>
          </p:cNvPr>
          <p:cNvSpPr txBox="1"/>
          <p:nvPr/>
        </p:nvSpPr>
        <p:spPr>
          <a:xfrm>
            <a:off x="84843" y="4393036"/>
            <a:ext cx="12107158" cy="2446824"/>
          </a:xfrm>
          <a:prstGeom prst="rect">
            <a:avLst/>
          </a:prstGeom>
          <a:noFill/>
        </p:spPr>
        <p:txBody>
          <a:bodyPr wrap="square">
            <a:spAutoFit/>
          </a:bodyPr>
          <a:lstStyle/>
          <a:p>
            <a:pPr marL="285750" indent="-285750">
              <a:buFont typeface="Arial" panose="020B0604020202020204" pitchFamily="34" charset="0"/>
              <a:buChar char="•"/>
            </a:pPr>
            <a:r>
              <a:rPr lang="en-US" sz="1700" dirty="0"/>
              <a:t>The dashboard includes slicers for Country Name, City, Years, and Quarters, enabling users to filter and analyze data dynamically based on specific selections.</a:t>
            </a:r>
          </a:p>
          <a:p>
            <a:pPr marL="285750" indent="-285750">
              <a:buFont typeface="Arial" panose="020B0604020202020204" pitchFamily="34" charset="0"/>
              <a:buChar char="•"/>
            </a:pPr>
            <a:r>
              <a:rPr lang="en-US" sz="1700" dirty="0"/>
              <a:t>Key metrics highlight 9,551 total restaurants across 15 countries and 141 cities, with an average cost of $9.93 and an average rating of 2.89.</a:t>
            </a:r>
          </a:p>
          <a:p>
            <a:pPr marL="285750" indent="-285750">
              <a:buFont typeface="Arial" panose="020B0604020202020204" pitchFamily="34" charset="0"/>
              <a:buChar char="•"/>
            </a:pPr>
            <a:r>
              <a:rPr lang="en-US" sz="1700" dirty="0"/>
              <a:t>The "Number of Restaurants Opened by Year" graph shows fluctuations, with the highest number of openings in 2018 (1,102 restaurants).</a:t>
            </a:r>
          </a:p>
          <a:p>
            <a:pPr marL="285750" indent="-285750">
              <a:buFont typeface="Arial" panose="020B0604020202020204" pitchFamily="34" charset="0"/>
              <a:buChar char="•"/>
            </a:pPr>
            <a:r>
              <a:rPr lang="en-US" sz="1700" dirty="0"/>
              <a:t>Restaurants with online delivery have a lower average rating (2.75) compared to those without (3.29), indicating potential service-related issues. </a:t>
            </a:r>
          </a:p>
          <a:p>
            <a:pPr marL="285750" indent="-285750">
              <a:buFont typeface="Arial" panose="020B0604020202020204" pitchFamily="34" charset="0"/>
              <a:buChar char="•"/>
            </a:pPr>
            <a:r>
              <a:rPr lang="en-US" sz="1700" dirty="0"/>
              <a:t>Restaurants with table booking have an average rating of 2.81, whereas those without table booking score higher at 3.48, suggesting customer preferences for spontaneous dining.</a:t>
            </a:r>
          </a:p>
          <a:p>
            <a:pPr marL="285750" indent="-285750">
              <a:buFont typeface="Arial" panose="020B0604020202020204" pitchFamily="34" charset="0"/>
              <a:buChar char="•"/>
            </a:pPr>
            <a:r>
              <a:rPr lang="en-US" sz="1700" dirty="0"/>
              <a:t>India leads in restaurant count with 8,652 restaurants, followed by the USA (434) and the UK (80), while the price range distribution varies across countries, reflecting different market segments.</a:t>
            </a:r>
          </a:p>
        </p:txBody>
      </p:sp>
      <p:sp>
        <p:nvSpPr>
          <p:cNvPr id="7" name="Title 1">
            <a:extLst>
              <a:ext uri="{FF2B5EF4-FFF2-40B4-BE49-F238E27FC236}">
                <a16:creationId xmlns:a16="http://schemas.microsoft.com/office/drawing/2014/main" id="{A0A969EF-0F6D-603D-0149-EA4D0D1165D3}"/>
              </a:ext>
            </a:extLst>
          </p:cNvPr>
          <p:cNvSpPr>
            <a:spLocks noGrp="1"/>
          </p:cNvSpPr>
          <p:nvPr>
            <p:ph type="title"/>
          </p:nvPr>
        </p:nvSpPr>
        <p:spPr>
          <a:xfrm>
            <a:off x="84842" y="74833"/>
            <a:ext cx="11679810" cy="1014984"/>
          </a:xfrm>
        </p:spPr>
        <p:txBody>
          <a:bodyPr/>
          <a:lstStyle/>
          <a:p>
            <a:r>
              <a:rPr lang="en-US" sz="4000" dirty="0"/>
              <a:t>Zomato Restaurants Analysis</a:t>
            </a:r>
          </a:p>
        </p:txBody>
      </p:sp>
      <p:sp>
        <p:nvSpPr>
          <p:cNvPr id="8" name="Rectangle 7">
            <a:extLst>
              <a:ext uri="{FF2B5EF4-FFF2-40B4-BE49-F238E27FC236}">
                <a16:creationId xmlns:a16="http://schemas.microsoft.com/office/drawing/2014/main" id="{5E2ADEE5-172C-503D-88E5-D89FD197DC27}"/>
              </a:ext>
            </a:extLst>
          </p:cNvPr>
          <p:cNvSpPr/>
          <p:nvPr/>
        </p:nvSpPr>
        <p:spPr>
          <a:xfrm>
            <a:off x="2645922" y="853184"/>
            <a:ext cx="6730843" cy="3470452"/>
          </a:xfrm>
          <a:prstGeom prst="rect">
            <a:avLst/>
          </a:prstGeom>
          <a:solidFill>
            <a:schemeClr val="bg1"/>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a:extLst>
              <a:ext uri="{FF2B5EF4-FFF2-40B4-BE49-F238E27FC236}">
                <a16:creationId xmlns:a16="http://schemas.microsoft.com/office/drawing/2014/main" id="{B6A7C8DD-3418-8E3A-75C1-5C1AD663E4B9}"/>
              </a:ext>
            </a:extLst>
          </p:cNvPr>
          <p:cNvPicPr>
            <a:picLocks noChangeAspect="1"/>
          </p:cNvPicPr>
          <p:nvPr/>
        </p:nvPicPr>
        <p:blipFill>
          <a:blip r:embed="rId2"/>
          <a:stretch>
            <a:fillRect/>
          </a:stretch>
        </p:blipFill>
        <p:spPr>
          <a:xfrm>
            <a:off x="2815234" y="1006201"/>
            <a:ext cx="6403346" cy="3164418"/>
          </a:xfrm>
          <a:prstGeom prst="rect">
            <a:avLst/>
          </a:prstGeom>
        </p:spPr>
      </p:pic>
    </p:spTree>
    <p:extLst>
      <p:ext uri="{BB962C8B-B14F-4D97-AF65-F5344CB8AC3E}">
        <p14:creationId xmlns:p14="http://schemas.microsoft.com/office/powerpoint/2010/main" val="4590712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7D893B-100D-BB22-3DD9-CCC1093E2079}"/>
              </a:ext>
            </a:extLst>
          </p:cNvPr>
          <p:cNvSpPr>
            <a:spLocks noGrp="1"/>
          </p:cNvSpPr>
          <p:nvPr>
            <p:ph type="title"/>
          </p:nvPr>
        </p:nvSpPr>
        <p:spPr>
          <a:xfrm>
            <a:off x="84842" y="100303"/>
            <a:ext cx="9912096" cy="1014984"/>
          </a:xfrm>
        </p:spPr>
        <p:txBody>
          <a:bodyPr/>
          <a:lstStyle/>
          <a:p>
            <a:r>
              <a:rPr lang="en-US" dirty="0"/>
              <a:t>Conclusion</a:t>
            </a:r>
          </a:p>
        </p:txBody>
      </p:sp>
      <p:sp>
        <p:nvSpPr>
          <p:cNvPr id="4" name="TextBox 3">
            <a:extLst>
              <a:ext uri="{FF2B5EF4-FFF2-40B4-BE49-F238E27FC236}">
                <a16:creationId xmlns:a16="http://schemas.microsoft.com/office/drawing/2014/main" id="{C0535C61-F8B4-46A9-B9EA-C7CE9CF3B5DD}"/>
              </a:ext>
            </a:extLst>
          </p:cNvPr>
          <p:cNvSpPr txBox="1"/>
          <p:nvPr/>
        </p:nvSpPr>
        <p:spPr>
          <a:xfrm>
            <a:off x="84842" y="999889"/>
            <a:ext cx="6801439" cy="5355312"/>
          </a:xfrm>
          <a:prstGeom prst="rect">
            <a:avLst/>
          </a:prstGeom>
          <a:noFill/>
        </p:spPr>
        <p:txBody>
          <a:bodyPr wrap="square">
            <a:spAutoFit/>
          </a:bodyPr>
          <a:lstStyle/>
          <a:p>
            <a:pPr marL="285750" indent="-285750" algn="just">
              <a:buFont typeface="Arial" panose="020B0604020202020204" pitchFamily="34" charset="0"/>
              <a:buChar char="•"/>
            </a:pPr>
            <a:r>
              <a:rPr lang="en-US" b="1" dirty="0"/>
              <a:t>Data Overview:</a:t>
            </a:r>
            <a:r>
              <a:rPr lang="en-US" dirty="0"/>
              <a:t> The dataset consists of 2 tables with 22 attributes, including restaurant details, location, pricing, and ratings.</a:t>
            </a:r>
          </a:p>
          <a:p>
            <a:pPr marL="285750" indent="-285750" algn="just">
              <a:buFont typeface="Arial" panose="020B0604020202020204" pitchFamily="34" charset="0"/>
              <a:buChar char="•"/>
            </a:pPr>
            <a:r>
              <a:rPr lang="en-US" b="1" dirty="0"/>
              <a:t>Market Insights:</a:t>
            </a:r>
            <a:r>
              <a:rPr lang="en-US" dirty="0"/>
              <a:t> India has the highest number of restaurants (8652), while countries like Australia, Canada, and Qatar have lower competition, making them ideal for expansion.</a:t>
            </a:r>
          </a:p>
          <a:p>
            <a:pPr marL="285750" indent="-285750" algn="just">
              <a:buFont typeface="Arial" panose="020B0604020202020204" pitchFamily="34" charset="0"/>
              <a:buChar char="•"/>
            </a:pPr>
            <a:r>
              <a:rPr lang="en-US" b="1" dirty="0"/>
              <a:t>Customer Behavior:</a:t>
            </a:r>
            <a:r>
              <a:rPr lang="en-US" dirty="0"/>
              <a:t> Countries like Indonesia and UAE show higher customer engagement through votes, while Brazil and Singapore have lower engagement.</a:t>
            </a:r>
          </a:p>
          <a:p>
            <a:pPr marL="285750" indent="-285750" algn="just">
              <a:buFont typeface="Arial" panose="020B0604020202020204" pitchFamily="34" charset="0"/>
              <a:buChar char="•"/>
            </a:pPr>
            <a:r>
              <a:rPr lang="en-US" b="1" dirty="0"/>
              <a:t>Restaurant Ratings:</a:t>
            </a:r>
            <a:r>
              <a:rPr lang="en-US" dirty="0"/>
              <a:t> Online delivery &amp; table booking services positively impact ratings, with higher-rated restaurants offering these services more frequently.</a:t>
            </a:r>
          </a:p>
          <a:p>
            <a:pPr marL="285750" indent="-285750" algn="just">
              <a:buFont typeface="Arial" panose="020B0604020202020204" pitchFamily="34" charset="0"/>
              <a:buChar char="•"/>
            </a:pPr>
            <a:r>
              <a:rPr lang="en-US" b="1" dirty="0"/>
              <a:t>Cuisines &amp; Preferences:</a:t>
            </a:r>
            <a:r>
              <a:rPr lang="en-US" dirty="0"/>
              <a:t> Japanese, Seafood, and Indonesian cuisines consistently receive high ratings (4.4+), making them a strong choice for new restaurant menus.</a:t>
            </a:r>
          </a:p>
          <a:p>
            <a:pPr marL="285750" indent="-285750" algn="just">
              <a:buFont typeface="Arial" panose="020B0604020202020204" pitchFamily="34" charset="0"/>
              <a:buChar char="•"/>
            </a:pPr>
            <a:r>
              <a:rPr lang="en-US" b="1" dirty="0"/>
              <a:t>Expansion Strategy:</a:t>
            </a:r>
            <a:r>
              <a:rPr lang="en-US" dirty="0"/>
              <a:t> Focus on cost-effective countries like Sri Lanka &amp; Indonesia, while leveraging high-spending markets like Singapore &amp; the Philippines for premium pricing.</a:t>
            </a:r>
          </a:p>
          <a:p>
            <a:pPr marL="285750" indent="-285750">
              <a:buFont typeface="Arial" panose="020B0604020202020204" pitchFamily="34" charset="0"/>
              <a:buChar char="•"/>
            </a:pPr>
            <a:r>
              <a:rPr lang="en-US" b="1" dirty="0"/>
              <a:t>Slicer &amp; Filtering: </a:t>
            </a:r>
            <a:r>
              <a:rPr lang="en-US" dirty="0"/>
              <a:t>Slicers were used to dynamically filter data by country, city, cuisine, and rating, enhancing interactive analysis.</a:t>
            </a:r>
          </a:p>
        </p:txBody>
      </p:sp>
      <p:pic>
        <p:nvPicPr>
          <p:cNvPr id="6" name="Picture 5">
            <a:extLst>
              <a:ext uri="{FF2B5EF4-FFF2-40B4-BE49-F238E27FC236}">
                <a16:creationId xmlns:a16="http://schemas.microsoft.com/office/drawing/2014/main" id="{1D79B78A-7D15-F53B-29E7-B2556BAAA523}"/>
              </a:ext>
            </a:extLst>
          </p:cNvPr>
          <p:cNvPicPr>
            <a:picLocks noChangeAspect="1"/>
          </p:cNvPicPr>
          <p:nvPr/>
        </p:nvPicPr>
        <p:blipFill>
          <a:blip r:embed="rId2"/>
          <a:stretch>
            <a:fillRect/>
          </a:stretch>
        </p:blipFill>
        <p:spPr>
          <a:xfrm>
            <a:off x="6994689" y="1144582"/>
            <a:ext cx="5004061" cy="506592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2390089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485501E-52C2-E6D9-12B4-D8D37335C22E}"/>
              </a:ext>
            </a:extLst>
          </p:cNvPr>
          <p:cNvSpPr/>
          <p:nvPr/>
        </p:nvSpPr>
        <p:spPr>
          <a:xfrm>
            <a:off x="1376317" y="3629320"/>
            <a:ext cx="9417378" cy="3110845"/>
          </a:xfrm>
          <a:prstGeom prst="rect">
            <a:avLst/>
          </a:prstGeom>
          <a:solidFill>
            <a:schemeClr val="bg1"/>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C417907-29A7-2993-4148-2E2B110A4366}"/>
              </a:ext>
            </a:extLst>
          </p:cNvPr>
          <p:cNvSpPr>
            <a:spLocks noGrp="1"/>
          </p:cNvSpPr>
          <p:nvPr>
            <p:ph type="title"/>
          </p:nvPr>
        </p:nvSpPr>
        <p:spPr>
          <a:xfrm>
            <a:off x="146508" y="98887"/>
            <a:ext cx="9912096" cy="1014984"/>
          </a:xfrm>
        </p:spPr>
        <p:txBody>
          <a:bodyPr/>
          <a:lstStyle/>
          <a:p>
            <a:r>
              <a:rPr lang="en-US" sz="4400" b="1" dirty="0"/>
              <a:t>Introduction and Objectives</a:t>
            </a:r>
          </a:p>
        </p:txBody>
      </p:sp>
      <p:sp>
        <p:nvSpPr>
          <p:cNvPr id="7" name="TextBox 6">
            <a:extLst>
              <a:ext uri="{FF2B5EF4-FFF2-40B4-BE49-F238E27FC236}">
                <a16:creationId xmlns:a16="http://schemas.microsoft.com/office/drawing/2014/main" id="{DFC976D5-2088-22AF-17C8-FD8A72A8B648}"/>
              </a:ext>
            </a:extLst>
          </p:cNvPr>
          <p:cNvSpPr txBox="1"/>
          <p:nvPr/>
        </p:nvSpPr>
        <p:spPr>
          <a:xfrm>
            <a:off x="146508" y="1035909"/>
            <a:ext cx="11161336" cy="1200329"/>
          </a:xfrm>
          <a:prstGeom prst="rect">
            <a:avLst/>
          </a:prstGeom>
          <a:noFill/>
        </p:spPr>
        <p:txBody>
          <a:bodyPr wrap="square">
            <a:spAutoFit/>
          </a:bodyPr>
          <a:lstStyle/>
          <a:p>
            <a:pPr marL="285750" indent="-285750" algn="just">
              <a:buFont typeface="Arial" panose="020B0604020202020204" pitchFamily="34" charset="0"/>
              <a:buChar char="•"/>
            </a:pPr>
            <a:r>
              <a:rPr lang="en-US" dirty="0"/>
              <a:t>The restaurant industry is constantly evolving, with businesses seeking data-driven insights to expand strategically and maximize profitability. </a:t>
            </a:r>
          </a:p>
          <a:p>
            <a:pPr marL="285750" indent="-285750" algn="just">
              <a:buFont typeface="Arial" panose="020B0604020202020204" pitchFamily="34" charset="0"/>
              <a:buChar char="•"/>
            </a:pPr>
            <a:r>
              <a:rPr lang="en-US" dirty="0"/>
              <a:t>This project focuses on developing an interactive dashboard to analyze restaurant data, providing key insights for informed decision-making regarding expansion opportunities.</a:t>
            </a:r>
          </a:p>
        </p:txBody>
      </p:sp>
      <p:sp>
        <p:nvSpPr>
          <p:cNvPr id="9" name="TextBox 8">
            <a:extLst>
              <a:ext uri="{FF2B5EF4-FFF2-40B4-BE49-F238E27FC236}">
                <a16:creationId xmlns:a16="http://schemas.microsoft.com/office/drawing/2014/main" id="{ABD30F43-717E-03E4-0924-482A1BE2162E}"/>
              </a:ext>
            </a:extLst>
          </p:cNvPr>
          <p:cNvSpPr txBox="1"/>
          <p:nvPr/>
        </p:nvSpPr>
        <p:spPr>
          <a:xfrm>
            <a:off x="212496" y="2238418"/>
            <a:ext cx="11898984" cy="1290866"/>
          </a:xfrm>
          <a:prstGeom prst="rect">
            <a:avLst/>
          </a:prstGeom>
          <a:noFill/>
        </p:spPr>
        <p:txBody>
          <a:bodyPr wrap="square">
            <a:spAutoFit/>
          </a:bodyPr>
          <a:lstStyle/>
          <a:p>
            <a:pPr>
              <a:lnSpc>
                <a:spcPct val="150000"/>
              </a:lnSpc>
            </a:pPr>
            <a:r>
              <a:rPr lang="en-US" b="1" dirty="0"/>
              <a:t>Project Context &amp; Objectives</a:t>
            </a:r>
          </a:p>
          <a:p>
            <a:pPr>
              <a:lnSpc>
                <a:spcPct val="150000"/>
              </a:lnSpc>
            </a:pPr>
            <a:r>
              <a:rPr lang="en-US" dirty="0"/>
              <a:t>The primary goal is to analyze restaurant data across various country, identifying potential markets for expansion while considering factors such as competition, customer preferences, and pricing strategies. This will be achieved through:</a:t>
            </a:r>
          </a:p>
        </p:txBody>
      </p:sp>
      <p:graphicFrame>
        <p:nvGraphicFramePr>
          <p:cNvPr id="11" name="Diagram 10">
            <a:extLst>
              <a:ext uri="{FF2B5EF4-FFF2-40B4-BE49-F238E27FC236}">
                <a16:creationId xmlns:a16="http://schemas.microsoft.com/office/drawing/2014/main" id="{6362EF0E-A384-44EA-FE26-BA01FD67A692}"/>
              </a:ext>
            </a:extLst>
          </p:cNvPr>
          <p:cNvGraphicFramePr/>
          <p:nvPr>
            <p:extLst>
              <p:ext uri="{D42A27DB-BD31-4B8C-83A1-F6EECF244321}">
                <p14:modId xmlns:p14="http://schemas.microsoft.com/office/powerpoint/2010/main" val="2353877997"/>
              </p:ext>
            </p:extLst>
          </p:nvPr>
        </p:nvGraphicFramePr>
        <p:xfrm>
          <a:off x="1696829" y="3756581"/>
          <a:ext cx="8804635" cy="285632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239881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A4C5B759-93CB-5B5A-B1D2-2E3C42747C75}"/>
              </a:ext>
            </a:extLst>
          </p:cNvPr>
          <p:cNvSpPr>
            <a:spLocks noGrp="1"/>
          </p:cNvSpPr>
          <p:nvPr>
            <p:ph type="ctrTitle"/>
          </p:nvPr>
        </p:nvSpPr>
        <p:spPr>
          <a:xfrm>
            <a:off x="4087855" y="2654427"/>
            <a:ext cx="4873752" cy="1709928"/>
          </a:xfrm>
        </p:spPr>
        <p:txBody>
          <a:bodyPr/>
          <a:lstStyle/>
          <a:p>
            <a:r>
              <a:rPr lang="en-US" dirty="0"/>
              <a:t>Thank you</a:t>
            </a:r>
          </a:p>
        </p:txBody>
      </p:sp>
    </p:spTree>
    <p:extLst>
      <p:ext uri="{BB962C8B-B14F-4D97-AF65-F5344CB8AC3E}">
        <p14:creationId xmlns:p14="http://schemas.microsoft.com/office/powerpoint/2010/main" val="23975833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7BDD1D-C17A-DE53-EC9D-98B60167E53A}"/>
              </a:ext>
            </a:extLst>
          </p:cNvPr>
          <p:cNvSpPr>
            <a:spLocks noGrp="1"/>
          </p:cNvSpPr>
          <p:nvPr>
            <p:ph type="title"/>
          </p:nvPr>
        </p:nvSpPr>
        <p:spPr>
          <a:xfrm>
            <a:off x="223736" y="53788"/>
            <a:ext cx="7224702" cy="1106895"/>
          </a:xfrm>
        </p:spPr>
        <p:txBody>
          <a:bodyPr/>
          <a:lstStyle/>
          <a:p>
            <a:r>
              <a:rPr lang="en-US" sz="4400" b="1" dirty="0"/>
              <a:t>About Zomato</a:t>
            </a:r>
          </a:p>
        </p:txBody>
      </p:sp>
      <p:pic>
        <p:nvPicPr>
          <p:cNvPr id="2050" name="Picture 2" descr="BrandMusiq - Our sonic branding work">
            <a:extLst>
              <a:ext uri="{FF2B5EF4-FFF2-40B4-BE49-F238E27FC236}">
                <a16:creationId xmlns:a16="http://schemas.microsoft.com/office/drawing/2014/main" id="{9E4DA24B-92AE-63E5-B755-435440B620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3736" y="1272410"/>
            <a:ext cx="4876800" cy="27432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 name="TextBox 5">
            <a:extLst>
              <a:ext uri="{FF2B5EF4-FFF2-40B4-BE49-F238E27FC236}">
                <a16:creationId xmlns:a16="http://schemas.microsoft.com/office/drawing/2014/main" id="{A7ABABCA-0219-F438-DE66-CBCC53962A2A}"/>
              </a:ext>
            </a:extLst>
          </p:cNvPr>
          <p:cNvSpPr txBox="1"/>
          <p:nvPr/>
        </p:nvSpPr>
        <p:spPr>
          <a:xfrm>
            <a:off x="223736" y="4015610"/>
            <a:ext cx="5330758" cy="1477328"/>
          </a:xfrm>
          <a:prstGeom prst="rect">
            <a:avLst/>
          </a:prstGeom>
          <a:noFill/>
        </p:spPr>
        <p:txBody>
          <a:bodyPr wrap="square">
            <a:spAutoFit/>
          </a:bodyPr>
          <a:lstStyle/>
          <a:p>
            <a:pPr marL="285750" indent="-285750">
              <a:buFont typeface="Arial" panose="020B0604020202020204" pitchFamily="34" charset="0"/>
              <a:buChar char="•"/>
            </a:pPr>
            <a:r>
              <a:rPr lang="en-US" dirty="0"/>
              <a:t>Zomato collaborates with </a:t>
            </a:r>
            <a:r>
              <a:rPr lang="en-US" b="1" dirty="0"/>
              <a:t>500,000+ restaurants</a:t>
            </a:r>
            <a:r>
              <a:rPr lang="en-US" dirty="0"/>
              <a:t> globally, providing users access to a diverse range of </a:t>
            </a:r>
            <a:r>
              <a:rPr lang="en-US" b="1" dirty="0"/>
              <a:t>cuisines, menus, reviews, and ratings</a:t>
            </a:r>
            <a:r>
              <a:rPr lang="en-US" dirty="0"/>
              <a:t>. </a:t>
            </a:r>
          </a:p>
          <a:p>
            <a:pPr marL="285750" indent="-285750">
              <a:buFont typeface="Arial" panose="020B0604020202020204" pitchFamily="34" charset="0"/>
              <a:buChar char="•"/>
            </a:pPr>
            <a:r>
              <a:rPr lang="en-US" dirty="0"/>
              <a:t>It connects food lovers with top eateries, from local favorites to international chains.</a:t>
            </a:r>
          </a:p>
        </p:txBody>
      </p:sp>
      <p:sp>
        <p:nvSpPr>
          <p:cNvPr id="8" name="TextBox 7">
            <a:extLst>
              <a:ext uri="{FF2B5EF4-FFF2-40B4-BE49-F238E27FC236}">
                <a16:creationId xmlns:a16="http://schemas.microsoft.com/office/drawing/2014/main" id="{B9319AD3-0333-73A3-85C8-94B53DA366B4}"/>
              </a:ext>
            </a:extLst>
          </p:cNvPr>
          <p:cNvSpPr txBox="1"/>
          <p:nvPr/>
        </p:nvSpPr>
        <p:spPr>
          <a:xfrm>
            <a:off x="6821521" y="4154109"/>
            <a:ext cx="4880853" cy="1754326"/>
          </a:xfrm>
          <a:prstGeom prst="rect">
            <a:avLst/>
          </a:prstGeom>
          <a:noFill/>
        </p:spPr>
        <p:txBody>
          <a:bodyPr wrap="square">
            <a:spAutoFit/>
          </a:bodyPr>
          <a:lstStyle/>
          <a:p>
            <a:pPr marL="285750" indent="-285750">
              <a:buFont typeface="Arial" panose="020B0604020202020204" pitchFamily="34" charset="0"/>
              <a:buChar char="•"/>
            </a:pPr>
            <a:r>
              <a:rPr lang="en-US" dirty="0"/>
              <a:t>Zomato helps restaurants optimize their services with </a:t>
            </a:r>
            <a:r>
              <a:rPr lang="en-US" b="1" dirty="0"/>
              <a:t>insights on peak hours, pricing strategies, and customer preferences</a:t>
            </a:r>
            <a:r>
              <a:rPr lang="en-US" dirty="0"/>
              <a:t>. </a:t>
            </a:r>
          </a:p>
          <a:p>
            <a:pPr marL="285750" indent="-285750">
              <a:buFont typeface="Arial" panose="020B0604020202020204" pitchFamily="34" charset="0"/>
              <a:buChar char="•"/>
            </a:pPr>
            <a:r>
              <a:rPr lang="en-US" dirty="0"/>
              <a:t>The platform also supports </a:t>
            </a:r>
            <a:r>
              <a:rPr lang="en-US" b="1" dirty="0"/>
              <a:t>cloud kitchens and exclusive restaurant partnerships</a:t>
            </a:r>
            <a:r>
              <a:rPr lang="en-US" dirty="0"/>
              <a:t> for enhanced food delivery efficiency.</a:t>
            </a:r>
          </a:p>
        </p:txBody>
      </p:sp>
      <p:pic>
        <p:nvPicPr>
          <p:cNvPr id="12" name="Picture 11">
            <a:extLst>
              <a:ext uri="{FF2B5EF4-FFF2-40B4-BE49-F238E27FC236}">
                <a16:creationId xmlns:a16="http://schemas.microsoft.com/office/drawing/2014/main" id="{F8591A58-9218-3765-2E8A-559C8CEBF34C}"/>
              </a:ext>
            </a:extLst>
          </p:cNvPr>
          <p:cNvPicPr>
            <a:picLocks noChangeAspect="1"/>
          </p:cNvPicPr>
          <p:nvPr/>
        </p:nvPicPr>
        <p:blipFill>
          <a:blip r:embed="rId3"/>
          <a:stretch>
            <a:fillRect/>
          </a:stretch>
        </p:blipFill>
        <p:spPr>
          <a:xfrm>
            <a:off x="6916364" y="1272410"/>
            <a:ext cx="4509339" cy="276997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96071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5EEA52-25DB-6190-4D3B-934890955A74}"/>
              </a:ext>
            </a:extLst>
          </p:cNvPr>
          <p:cNvSpPr>
            <a:spLocks noGrp="1"/>
          </p:cNvSpPr>
          <p:nvPr>
            <p:ph type="title"/>
          </p:nvPr>
        </p:nvSpPr>
        <p:spPr>
          <a:xfrm>
            <a:off x="201230" y="72282"/>
            <a:ext cx="9912096" cy="1014984"/>
          </a:xfrm>
        </p:spPr>
        <p:txBody>
          <a:bodyPr/>
          <a:lstStyle/>
          <a:p>
            <a:pPr algn="l"/>
            <a:r>
              <a:rPr lang="en-US" sz="4400" b="1" dirty="0"/>
              <a:t>How Zomato works</a:t>
            </a:r>
          </a:p>
        </p:txBody>
      </p:sp>
      <p:grpSp>
        <p:nvGrpSpPr>
          <p:cNvPr id="27" name="Group 26">
            <a:extLst>
              <a:ext uri="{FF2B5EF4-FFF2-40B4-BE49-F238E27FC236}">
                <a16:creationId xmlns:a16="http://schemas.microsoft.com/office/drawing/2014/main" id="{0B6857F8-FEBE-41D4-ED8F-946F57D3CF71}"/>
              </a:ext>
            </a:extLst>
          </p:cNvPr>
          <p:cNvGrpSpPr/>
          <p:nvPr/>
        </p:nvGrpSpPr>
        <p:grpSpPr>
          <a:xfrm>
            <a:off x="103489" y="977402"/>
            <a:ext cx="12088511" cy="5189934"/>
            <a:chOff x="103489" y="977402"/>
            <a:chExt cx="12088511" cy="5189934"/>
          </a:xfrm>
        </p:grpSpPr>
        <p:graphicFrame>
          <p:nvGraphicFramePr>
            <p:cNvPr id="6" name="Diagram 5">
              <a:extLst>
                <a:ext uri="{FF2B5EF4-FFF2-40B4-BE49-F238E27FC236}">
                  <a16:creationId xmlns:a16="http://schemas.microsoft.com/office/drawing/2014/main" id="{3C41D2BF-1E74-F14A-E519-AFCFE7C65672}"/>
                </a:ext>
              </a:extLst>
            </p:cNvPr>
            <p:cNvGraphicFramePr/>
            <p:nvPr>
              <p:extLst>
                <p:ext uri="{D42A27DB-BD31-4B8C-83A1-F6EECF244321}">
                  <p14:modId xmlns:p14="http://schemas.microsoft.com/office/powerpoint/2010/main" val="1244855560"/>
                </p:ext>
              </p:extLst>
            </p:nvPr>
          </p:nvGraphicFramePr>
          <p:xfrm>
            <a:off x="2437859" y="1205855"/>
            <a:ext cx="7316281" cy="496148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074" name="Picture 2" descr="Zomato App Logo Icon HD PNG | Citypng">
              <a:extLst>
                <a:ext uri="{FF2B5EF4-FFF2-40B4-BE49-F238E27FC236}">
                  <a16:creationId xmlns:a16="http://schemas.microsoft.com/office/drawing/2014/main" id="{8224C1C9-81DB-E53C-1EA7-3901A2C7D8A4}"/>
                </a:ext>
              </a:extLst>
            </p:cNvPr>
            <p:cNvPicPr>
              <a:picLocks noChangeArrowheads="1"/>
            </p:cNvPicPr>
            <p:nvPr/>
          </p:nvPicPr>
          <p:blipFill rotWithShape="1">
            <a:blip r:embed="rId7">
              <a:extLst>
                <a:ext uri="{28A0092B-C50C-407E-A947-70E740481C1C}">
                  <a14:useLocalDpi xmlns:a14="http://schemas.microsoft.com/office/drawing/2010/main" val="0"/>
                </a:ext>
              </a:extLst>
            </a:blip>
            <a:srcRect l="10816" t="11968" r="10993" b="9309"/>
            <a:stretch/>
          </p:blipFill>
          <p:spPr bwMode="auto">
            <a:xfrm>
              <a:off x="5157278" y="2937752"/>
              <a:ext cx="1885547" cy="1857984"/>
            </a:xfrm>
            <a:prstGeom prst="ellipse">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3C01EB3D-7B63-F1E9-C4F9-8A768B6E052D}"/>
                </a:ext>
              </a:extLst>
            </p:cNvPr>
            <p:cNvSpPr txBox="1"/>
            <p:nvPr/>
          </p:nvSpPr>
          <p:spPr>
            <a:xfrm>
              <a:off x="6879499" y="977402"/>
              <a:ext cx="4890969" cy="923330"/>
            </a:xfrm>
            <a:prstGeom prst="rect">
              <a:avLst/>
            </a:prstGeom>
            <a:noFill/>
          </p:spPr>
          <p:txBody>
            <a:bodyPr wrap="square">
              <a:spAutoFit/>
            </a:bodyPr>
            <a:lstStyle/>
            <a:p>
              <a:r>
                <a:rPr lang="en-US" b="1" dirty="0"/>
                <a:t>Step 1:</a:t>
              </a:r>
            </a:p>
            <a:p>
              <a:r>
                <a:rPr lang="en-US" dirty="0"/>
                <a:t>Restaurants and food outlets list their menus on the Zomato platform, making them accessible to customers.</a:t>
              </a:r>
            </a:p>
          </p:txBody>
        </p:sp>
        <p:sp>
          <p:nvSpPr>
            <p:cNvPr id="10" name="TextBox 9">
              <a:extLst>
                <a:ext uri="{FF2B5EF4-FFF2-40B4-BE49-F238E27FC236}">
                  <a16:creationId xmlns:a16="http://schemas.microsoft.com/office/drawing/2014/main" id="{C51CDE7B-897B-8A5F-43D6-4B5396CDAD74}"/>
                </a:ext>
              </a:extLst>
            </p:cNvPr>
            <p:cNvSpPr txBox="1"/>
            <p:nvPr/>
          </p:nvSpPr>
          <p:spPr>
            <a:xfrm>
              <a:off x="8640594" y="2505670"/>
              <a:ext cx="3353610" cy="1200329"/>
            </a:xfrm>
            <a:prstGeom prst="rect">
              <a:avLst/>
            </a:prstGeom>
            <a:noFill/>
          </p:spPr>
          <p:txBody>
            <a:bodyPr wrap="square">
              <a:spAutoFit/>
            </a:bodyPr>
            <a:lstStyle/>
            <a:p>
              <a:r>
                <a:rPr lang="en-US" b="1" dirty="0"/>
                <a:t>Step 2:</a:t>
              </a:r>
              <a:endParaRPr lang="en-US" dirty="0"/>
            </a:p>
            <a:p>
              <a:r>
                <a:rPr lang="en-US" dirty="0"/>
                <a:t>Customers browse restaurants, view menus, read reviews, and place food orders through the Zomato app.</a:t>
              </a:r>
            </a:p>
          </p:txBody>
        </p:sp>
        <p:sp>
          <p:nvSpPr>
            <p:cNvPr id="12" name="TextBox 11">
              <a:extLst>
                <a:ext uri="{FF2B5EF4-FFF2-40B4-BE49-F238E27FC236}">
                  <a16:creationId xmlns:a16="http://schemas.microsoft.com/office/drawing/2014/main" id="{EBE7DA99-71F5-FE1E-C4F2-7448890B234D}"/>
                </a:ext>
              </a:extLst>
            </p:cNvPr>
            <p:cNvSpPr txBox="1"/>
            <p:nvPr/>
          </p:nvSpPr>
          <p:spPr>
            <a:xfrm>
              <a:off x="8035857" y="4957268"/>
              <a:ext cx="4156143" cy="923330"/>
            </a:xfrm>
            <a:prstGeom prst="rect">
              <a:avLst/>
            </a:prstGeom>
            <a:noFill/>
          </p:spPr>
          <p:txBody>
            <a:bodyPr wrap="square">
              <a:spAutoFit/>
            </a:bodyPr>
            <a:lstStyle/>
            <a:p>
              <a:r>
                <a:rPr lang="en-US" b="1" dirty="0"/>
                <a:t>Step 3:</a:t>
              </a:r>
            </a:p>
            <a:p>
              <a:r>
                <a:rPr lang="en-US" dirty="0"/>
                <a:t>The restaurant receives the order, prepares the food, and updates the status for tracking.</a:t>
              </a:r>
            </a:p>
          </p:txBody>
        </p:sp>
        <p:sp>
          <p:nvSpPr>
            <p:cNvPr id="14" name="TextBox 13">
              <a:extLst>
                <a:ext uri="{FF2B5EF4-FFF2-40B4-BE49-F238E27FC236}">
                  <a16:creationId xmlns:a16="http://schemas.microsoft.com/office/drawing/2014/main" id="{975DB314-E867-5FF0-2331-CB8800DA0019}"/>
                </a:ext>
              </a:extLst>
            </p:cNvPr>
            <p:cNvSpPr txBox="1"/>
            <p:nvPr/>
          </p:nvSpPr>
          <p:spPr>
            <a:xfrm>
              <a:off x="421531" y="4967007"/>
              <a:ext cx="3958349" cy="1200329"/>
            </a:xfrm>
            <a:prstGeom prst="rect">
              <a:avLst/>
            </a:prstGeom>
            <a:noFill/>
          </p:spPr>
          <p:txBody>
            <a:bodyPr wrap="square">
              <a:spAutoFit/>
            </a:bodyPr>
            <a:lstStyle/>
            <a:p>
              <a:r>
                <a:rPr lang="en-US" b="1" dirty="0"/>
                <a:t>Step 4:</a:t>
              </a:r>
            </a:p>
            <a:p>
              <a:r>
                <a:rPr lang="en-US" dirty="0"/>
                <a:t>A Zomato delivery partner picks up the order from the restaurant and delivers it to the customer’s location.</a:t>
              </a:r>
            </a:p>
          </p:txBody>
        </p:sp>
        <p:sp>
          <p:nvSpPr>
            <p:cNvPr id="16" name="TextBox 15">
              <a:extLst>
                <a:ext uri="{FF2B5EF4-FFF2-40B4-BE49-F238E27FC236}">
                  <a16:creationId xmlns:a16="http://schemas.microsoft.com/office/drawing/2014/main" id="{111CB836-CFFD-191A-351C-EA064ED9AA2A}"/>
                </a:ext>
              </a:extLst>
            </p:cNvPr>
            <p:cNvSpPr txBox="1"/>
            <p:nvPr/>
          </p:nvSpPr>
          <p:spPr>
            <a:xfrm>
              <a:off x="103489" y="2393944"/>
              <a:ext cx="3553297" cy="1200329"/>
            </a:xfrm>
            <a:prstGeom prst="rect">
              <a:avLst/>
            </a:prstGeom>
            <a:noFill/>
          </p:spPr>
          <p:txBody>
            <a:bodyPr wrap="square">
              <a:spAutoFit/>
            </a:bodyPr>
            <a:lstStyle/>
            <a:p>
              <a:r>
                <a:rPr lang="en-US" b="1" dirty="0"/>
                <a:t>Step 5:</a:t>
              </a:r>
            </a:p>
            <a:p>
              <a:r>
                <a:rPr lang="en-US" dirty="0"/>
                <a:t>Customers receive their food, rate their experience, and leave reviews, helping others make informed choices.</a:t>
              </a:r>
            </a:p>
          </p:txBody>
        </p:sp>
        <p:pic>
          <p:nvPicPr>
            <p:cNvPr id="18" name="Picture 17">
              <a:extLst>
                <a:ext uri="{FF2B5EF4-FFF2-40B4-BE49-F238E27FC236}">
                  <a16:creationId xmlns:a16="http://schemas.microsoft.com/office/drawing/2014/main" id="{79689AB4-3165-B186-7AC0-AF3BAE67FC2B}"/>
                </a:ext>
              </a:extLst>
            </p:cNvPr>
            <p:cNvPicPr>
              <a:picLocks noChangeAspect="1"/>
            </p:cNvPicPr>
            <p:nvPr/>
          </p:nvPicPr>
          <p:blipFill>
            <a:blip r:embed="rId8">
              <a:biLevel thresh="25000"/>
            </a:blip>
            <a:stretch>
              <a:fillRect/>
            </a:stretch>
          </p:blipFill>
          <p:spPr>
            <a:xfrm>
              <a:off x="5660703" y="1429966"/>
              <a:ext cx="870594" cy="771730"/>
            </a:xfrm>
            <a:prstGeom prst="rect">
              <a:avLst/>
            </a:prstGeom>
          </p:spPr>
        </p:pic>
        <p:pic>
          <p:nvPicPr>
            <p:cNvPr id="20" name="Picture 19">
              <a:extLst>
                <a:ext uri="{FF2B5EF4-FFF2-40B4-BE49-F238E27FC236}">
                  <a16:creationId xmlns:a16="http://schemas.microsoft.com/office/drawing/2014/main" id="{79F0F4E9-8206-8425-C258-14A19DD7A4FB}"/>
                </a:ext>
              </a:extLst>
            </p:cNvPr>
            <p:cNvPicPr>
              <a:picLocks noChangeAspect="1"/>
            </p:cNvPicPr>
            <p:nvPr/>
          </p:nvPicPr>
          <p:blipFill>
            <a:blip r:embed="rId9">
              <a:biLevel thresh="25000"/>
            </a:blip>
            <a:stretch>
              <a:fillRect/>
            </a:stretch>
          </p:blipFill>
          <p:spPr>
            <a:xfrm>
              <a:off x="7587576" y="2823509"/>
              <a:ext cx="808206" cy="878302"/>
            </a:xfrm>
            <a:prstGeom prst="rect">
              <a:avLst/>
            </a:prstGeom>
          </p:spPr>
        </p:pic>
        <p:pic>
          <p:nvPicPr>
            <p:cNvPr id="22" name="Picture 21">
              <a:extLst>
                <a:ext uri="{FF2B5EF4-FFF2-40B4-BE49-F238E27FC236}">
                  <a16:creationId xmlns:a16="http://schemas.microsoft.com/office/drawing/2014/main" id="{66AE27EC-2FF7-16F3-7C90-4D06B28D6137}"/>
                </a:ext>
              </a:extLst>
            </p:cNvPr>
            <p:cNvPicPr>
              <a:picLocks noChangeAspect="1"/>
            </p:cNvPicPr>
            <p:nvPr/>
          </p:nvPicPr>
          <p:blipFill>
            <a:blip r:embed="rId10">
              <a:biLevel thresh="50000"/>
            </a:blip>
            <a:stretch>
              <a:fillRect/>
            </a:stretch>
          </p:blipFill>
          <p:spPr>
            <a:xfrm>
              <a:off x="6869771" y="5034880"/>
              <a:ext cx="834535" cy="893312"/>
            </a:xfrm>
            <a:prstGeom prst="rect">
              <a:avLst/>
            </a:prstGeom>
          </p:spPr>
        </p:pic>
        <p:pic>
          <p:nvPicPr>
            <p:cNvPr id="24" name="Picture 23">
              <a:extLst>
                <a:ext uri="{FF2B5EF4-FFF2-40B4-BE49-F238E27FC236}">
                  <a16:creationId xmlns:a16="http://schemas.microsoft.com/office/drawing/2014/main" id="{A7F41CB9-53F0-622F-73CC-746DDBA64F82}"/>
                </a:ext>
              </a:extLst>
            </p:cNvPr>
            <p:cNvPicPr>
              <a:picLocks noChangeAspect="1"/>
            </p:cNvPicPr>
            <p:nvPr/>
          </p:nvPicPr>
          <p:blipFill>
            <a:blip r:embed="rId11">
              <a:biLevel thresh="50000"/>
            </a:blip>
            <a:stretch>
              <a:fillRect/>
            </a:stretch>
          </p:blipFill>
          <p:spPr>
            <a:xfrm>
              <a:off x="4472440" y="5063878"/>
              <a:ext cx="910669" cy="829961"/>
            </a:xfrm>
            <a:prstGeom prst="rect">
              <a:avLst/>
            </a:prstGeom>
          </p:spPr>
        </p:pic>
        <p:pic>
          <p:nvPicPr>
            <p:cNvPr id="26" name="Picture 25">
              <a:extLst>
                <a:ext uri="{FF2B5EF4-FFF2-40B4-BE49-F238E27FC236}">
                  <a16:creationId xmlns:a16="http://schemas.microsoft.com/office/drawing/2014/main" id="{86F06767-0C3B-7784-858A-A8B4AABD3157}"/>
                </a:ext>
              </a:extLst>
            </p:cNvPr>
            <p:cNvPicPr>
              <a:picLocks noChangeAspect="1"/>
            </p:cNvPicPr>
            <p:nvPr/>
          </p:nvPicPr>
          <p:blipFill>
            <a:blip r:embed="rId12">
              <a:biLevel thresh="50000"/>
            </a:blip>
            <a:stretch>
              <a:fillRect/>
            </a:stretch>
          </p:blipFill>
          <p:spPr>
            <a:xfrm>
              <a:off x="3761499" y="2823509"/>
              <a:ext cx="860756" cy="855833"/>
            </a:xfrm>
            <a:prstGeom prst="rect">
              <a:avLst/>
            </a:prstGeom>
          </p:spPr>
        </p:pic>
      </p:grpSp>
    </p:spTree>
    <p:extLst>
      <p:ext uri="{BB962C8B-B14F-4D97-AF65-F5344CB8AC3E}">
        <p14:creationId xmlns:p14="http://schemas.microsoft.com/office/powerpoint/2010/main" val="20130980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3B0B42-9AD6-1D30-F905-766AB78FB3CF}"/>
              </a:ext>
            </a:extLst>
          </p:cNvPr>
          <p:cNvSpPr>
            <a:spLocks noGrp="1"/>
          </p:cNvSpPr>
          <p:nvPr>
            <p:ph type="title"/>
          </p:nvPr>
        </p:nvSpPr>
        <p:spPr>
          <a:xfrm>
            <a:off x="103695" y="136547"/>
            <a:ext cx="12192000" cy="1117218"/>
          </a:xfrm>
        </p:spPr>
        <p:txBody>
          <a:bodyPr/>
          <a:lstStyle/>
          <a:p>
            <a:r>
              <a:rPr lang="en-US" sz="4400" dirty="0"/>
              <a:t>Zomato Restaurants Data snapshots </a:t>
            </a:r>
          </a:p>
        </p:txBody>
      </p:sp>
      <p:pic>
        <p:nvPicPr>
          <p:cNvPr id="9" name="Picture 8">
            <a:extLst>
              <a:ext uri="{FF2B5EF4-FFF2-40B4-BE49-F238E27FC236}">
                <a16:creationId xmlns:a16="http://schemas.microsoft.com/office/drawing/2014/main" id="{5197B2F9-3296-35C3-7F4B-E534B80F5C4E}"/>
              </a:ext>
            </a:extLst>
          </p:cNvPr>
          <p:cNvPicPr>
            <a:picLocks noChangeAspect="1"/>
          </p:cNvPicPr>
          <p:nvPr/>
        </p:nvPicPr>
        <p:blipFill>
          <a:blip r:embed="rId2"/>
          <a:stretch>
            <a:fillRect/>
          </a:stretch>
        </p:blipFill>
        <p:spPr>
          <a:xfrm>
            <a:off x="0" y="777852"/>
            <a:ext cx="4034672" cy="6080147"/>
          </a:xfrm>
          <a:prstGeom prst="rect">
            <a:avLst/>
          </a:prstGeom>
          <a:ln>
            <a:noFill/>
          </a:ln>
          <a:effectLst>
            <a:softEdge rad="112500"/>
          </a:effectLst>
        </p:spPr>
      </p:pic>
      <p:sp>
        <p:nvSpPr>
          <p:cNvPr id="11" name="TextBox 10">
            <a:extLst>
              <a:ext uri="{FF2B5EF4-FFF2-40B4-BE49-F238E27FC236}">
                <a16:creationId xmlns:a16="http://schemas.microsoft.com/office/drawing/2014/main" id="{1AB1D35D-59A3-3850-4C25-00939442AF70}"/>
              </a:ext>
            </a:extLst>
          </p:cNvPr>
          <p:cNvSpPr txBox="1"/>
          <p:nvPr/>
        </p:nvSpPr>
        <p:spPr>
          <a:xfrm>
            <a:off x="4325725" y="1005322"/>
            <a:ext cx="7678917" cy="5355312"/>
          </a:xfrm>
          <a:prstGeom prst="rect">
            <a:avLst/>
          </a:prstGeom>
          <a:noFill/>
        </p:spPr>
        <p:txBody>
          <a:bodyPr wrap="square">
            <a:spAutoFit/>
          </a:bodyPr>
          <a:lstStyle/>
          <a:p>
            <a:pPr algn="just"/>
            <a:r>
              <a:rPr lang="en-US" b="1" dirty="0"/>
              <a:t>Total Tables in the Data</a:t>
            </a:r>
          </a:p>
          <a:p>
            <a:pPr algn="just"/>
            <a:r>
              <a:rPr lang="en-US" dirty="0"/>
              <a:t>The dataset consists of </a:t>
            </a:r>
            <a:r>
              <a:rPr lang="en-US" b="1" dirty="0"/>
              <a:t>2 tables</a:t>
            </a:r>
            <a:r>
              <a:rPr lang="en-US" dirty="0"/>
              <a:t>:</a:t>
            </a:r>
          </a:p>
          <a:p>
            <a:pPr marL="742950" lvl="1" indent="-285750" algn="just">
              <a:buFont typeface="Courier New" panose="02070309020205020404" pitchFamily="49" charset="0"/>
              <a:buChar char="o"/>
            </a:pPr>
            <a:r>
              <a:rPr lang="en-US" b="1" dirty="0"/>
              <a:t>Raw Data</a:t>
            </a:r>
            <a:r>
              <a:rPr lang="en-US" dirty="0"/>
              <a:t> – Contains restaurant details (location, </a:t>
            </a:r>
            <a:r>
              <a:rPr lang="en-US" dirty="0" err="1"/>
              <a:t>price_range</a:t>
            </a:r>
            <a:r>
              <a:rPr lang="en-US" dirty="0"/>
              <a:t>, cuisine, ratings).</a:t>
            </a:r>
          </a:p>
          <a:p>
            <a:pPr marL="742950" lvl="1" indent="-285750" algn="just">
              <a:buFont typeface="Courier New" panose="02070309020205020404" pitchFamily="49" charset="0"/>
              <a:buChar char="o"/>
            </a:pPr>
            <a:r>
              <a:rPr lang="en-US" b="1" dirty="0"/>
              <a:t>Country Description</a:t>
            </a:r>
            <a:r>
              <a:rPr lang="en-US" dirty="0"/>
              <a:t> – Maps country codes to country names.</a:t>
            </a:r>
          </a:p>
          <a:p>
            <a:pPr algn="just"/>
            <a:r>
              <a:rPr lang="en-US" b="1" dirty="0"/>
              <a:t>Total Attributes</a:t>
            </a:r>
          </a:p>
          <a:p>
            <a:pPr marL="742950" lvl="1" indent="-285750" algn="just">
              <a:buFont typeface="Courier New" panose="02070309020205020404" pitchFamily="49" charset="0"/>
              <a:buChar char="o"/>
            </a:pPr>
            <a:r>
              <a:rPr lang="en-US" b="1" dirty="0"/>
              <a:t>Raw Data Table</a:t>
            </a:r>
            <a:r>
              <a:rPr lang="en-US" dirty="0"/>
              <a:t>: </a:t>
            </a:r>
            <a:r>
              <a:rPr lang="en-US" b="1" dirty="0"/>
              <a:t>20 attributes</a:t>
            </a:r>
            <a:r>
              <a:rPr lang="en-US" dirty="0"/>
              <a:t> (restaurant-related details).</a:t>
            </a:r>
          </a:p>
          <a:p>
            <a:pPr marL="742950" lvl="1" indent="-285750" algn="just">
              <a:buFont typeface="Courier New" panose="02070309020205020404" pitchFamily="49" charset="0"/>
              <a:buChar char="o"/>
            </a:pPr>
            <a:r>
              <a:rPr lang="en-US" b="1" dirty="0"/>
              <a:t>Country Description Table</a:t>
            </a:r>
            <a:r>
              <a:rPr lang="en-US" dirty="0"/>
              <a:t>: </a:t>
            </a:r>
            <a:r>
              <a:rPr lang="en-US" b="1" dirty="0"/>
              <a:t>2 attributes</a:t>
            </a:r>
            <a:r>
              <a:rPr lang="en-US" dirty="0"/>
              <a:t> (country name &amp; code).</a:t>
            </a:r>
          </a:p>
          <a:p>
            <a:pPr algn="just"/>
            <a:r>
              <a:rPr lang="en-US" b="1" dirty="0"/>
              <a:t>Categorical Columns</a:t>
            </a:r>
          </a:p>
          <a:p>
            <a:pPr marL="742950" lvl="1" indent="-285750" algn="just">
              <a:buFont typeface="Courier New" panose="02070309020205020404" pitchFamily="49" charset="0"/>
              <a:buChar char="o"/>
            </a:pPr>
            <a:r>
              <a:rPr lang="en-US" dirty="0"/>
              <a:t>The dataset contains </a:t>
            </a:r>
            <a:r>
              <a:rPr lang="en-US" b="1" dirty="0"/>
              <a:t>13 categorical columns</a:t>
            </a:r>
            <a:r>
              <a:rPr lang="en-US" dirty="0"/>
              <a:t>, including:</a:t>
            </a:r>
          </a:p>
          <a:p>
            <a:pPr algn="just"/>
            <a:r>
              <a:rPr lang="en-US" b="1" dirty="0"/>
              <a:t>Data Cleaning &amp; Processing </a:t>
            </a:r>
          </a:p>
          <a:p>
            <a:pPr marL="742950" lvl="1" indent="-285750" algn="just">
              <a:buFont typeface="Courier New" panose="02070309020205020404" pitchFamily="49" charset="0"/>
              <a:buChar char="o"/>
            </a:pPr>
            <a:r>
              <a:rPr lang="en-US" b="1" dirty="0"/>
              <a:t>Removed unnecessary columns</a:t>
            </a:r>
            <a:r>
              <a:rPr lang="en-US" dirty="0"/>
              <a:t>: Address, </a:t>
            </a:r>
            <a:r>
              <a:rPr lang="en-US" dirty="0" err="1"/>
              <a:t>LocalityVerbose</a:t>
            </a:r>
            <a:r>
              <a:rPr lang="en-US" dirty="0"/>
              <a:t>, Longitude, Latitude.</a:t>
            </a:r>
          </a:p>
          <a:p>
            <a:pPr marL="742950" lvl="1" indent="-285750" algn="just">
              <a:buFont typeface="Courier New" panose="02070309020205020404" pitchFamily="49" charset="0"/>
              <a:buChar char="o"/>
            </a:pPr>
            <a:r>
              <a:rPr lang="en-US" b="1" dirty="0"/>
              <a:t>Handled missing values</a:t>
            </a:r>
            <a:r>
              <a:rPr lang="en-US" dirty="0"/>
              <a:t>: Filled blank Cuisines with "Other Cuisines".</a:t>
            </a:r>
          </a:p>
          <a:p>
            <a:pPr marL="742950" lvl="1" indent="-285750" algn="just">
              <a:buFont typeface="Courier New" panose="02070309020205020404" pitchFamily="49" charset="0"/>
              <a:buChar char="o"/>
            </a:pPr>
            <a:r>
              <a:rPr lang="en-US" b="1" dirty="0"/>
              <a:t>Corrected date format</a:t>
            </a:r>
            <a:r>
              <a:rPr lang="en-US" dirty="0"/>
              <a:t>: Ensured proper date format is representation.</a:t>
            </a:r>
          </a:p>
          <a:p>
            <a:pPr marL="742950" lvl="1" indent="-285750" algn="just">
              <a:buFont typeface="Courier New" panose="02070309020205020404" pitchFamily="49" charset="0"/>
              <a:buChar char="o"/>
            </a:pPr>
            <a:r>
              <a:rPr lang="en-US" b="1" dirty="0"/>
              <a:t>Filling Country Names in Raw Data: </a:t>
            </a:r>
            <a:r>
              <a:rPr lang="en-US" dirty="0"/>
              <a:t>Country names are mapped using country codes by referencing the </a:t>
            </a:r>
            <a:r>
              <a:rPr lang="en-US" b="1" dirty="0"/>
              <a:t>Country Description</a:t>
            </a:r>
            <a:r>
              <a:rPr lang="en-US" dirty="0"/>
              <a:t> table using VLOOKUP, ensuring accurate and consistent data mapping.</a:t>
            </a:r>
          </a:p>
          <a:p>
            <a:pPr marL="742950" lvl="1" indent="-285750" algn="just">
              <a:buFont typeface="Courier New" panose="02070309020205020404" pitchFamily="49" charset="0"/>
              <a:buChar char="o"/>
            </a:pPr>
            <a:r>
              <a:rPr lang="en-US" dirty="0"/>
              <a:t>Column V &amp; U in the 'Raw Data' sheet automatically converts various currencies into Indian Rupees (INR) &amp; Dollar ($) using a reference table from the 'HELP' sheet, ensuring accurate and consistent currency conversion.</a:t>
            </a:r>
          </a:p>
        </p:txBody>
      </p:sp>
    </p:spTree>
    <p:extLst>
      <p:ext uri="{BB962C8B-B14F-4D97-AF65-F5344CB8AC3E}">
        <p14:creationId xmlns:p14="http://schemas.microsoft.com/office/powerpoint/2010/main" val="7376411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8FC850-EC1F-D74C-673E-1492EEBDF782}"/>
              </a:ext>
            </a:extLst>
          </p:cNvPr>
          <p:cNvSpPr>
            <a:spLocks noGrp="1"/>
          </p:cNvSpPr>
          <p:nvPr>
            <p:ph type="title"/>
          </p:nvPr>
        </p:nvSpPr>
        <p:spPr>
          <a:xfrm>
            <a:off x="100552" y="43740"/>
            <a:ext cx="11990895" cy="1014984"/>
          </a:xfrm>
        </p:spPr>
        <p:txBody>
          <a:bodyPr/>
          <a:lstStyle/>
          <a:p>
            <a:r>
              <a:rPr lang="en-US" sz="3700" dirty="0"/>
              <a:t>Country-Wise Restaurant Distribution &amp; Ratings</a:t>
            </a:r>
          </a:p>
        </p:txBody>
      </p:sp>
      <p:grpSp>
        <p:nvGrpSpPr>
          <p:cNvPr id="6" name="Group 5">
            <a:extLst>
              <a:ext uri="{FF2B5EF4-FFF2-40B4-BE49-F238E27FC236}">
                <a16:creationId xmlns:a16="http://schemas.microsoft.com/office/drawing/2014/main" id="{1FAFCC92-E6EE-5D1B-05E2-EE4A165772C0}"/>
              </a:ext>
            </a:extLst>
          </p:cNvPr>
          <p:cNvGrpSpPr/>
          <p:nvPr/>
        </p:nvGrpSpPr>
        <p:grpSpPr>
          <a:xfrm>
            <a:off x="1376312" y="715359"/>
            <a:ext cx="9106293" cy="3432435"/>
            <a:chOff x="1376312" y="715359"/>
            <a:chExt cx="9106293" cy="3432435"/>
          </a:xfrm>
        </p:grpSpPr>
        <p:sp>
          <p:nvSpPr>
            <p:cNvPr id="5" name="Rectangle 4">
              <a:extLst>
                <a:ext uri="{FF2B5EF4-FFF2-40B4-BE49-F238E27FC236}">
                  <a16:creationId xmlns:a16="http://schemas.microsoft.com/office/drawing/2014/main" id="{92A439B6-2B2D-A4F7-FAC5-5B81E2EC1598}"/>
                </a:ext>
              </a:extLst>
            </p:cNvPr>
            <p:cNvSpPr/>
            <p:nvPr/>
          </p:nvSpPr>
          <p:spPr>
            <a:xfrm>
              <a:off x="1376312" y="715359"/>
              <a:ext cx="9106293" cy="3432435"/>
            </a:xfrm>
            <a:prstGeom prst="rect">
              <a:avLst/>
            </a:prstGeom>
            <a:solidFill>
              <a:schemeClr val="bg1"/>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a:extLst>
                <a:ext uri="{FF2B5EF4-FFF2-40B4-BE49-F238E27FC236}">
                  <a16:creationId xmlns:a16="http://schemas.microsoft.com/office/drawing/2014/main" id="{614903E6-B74B-2B26-94BF-C4FB5A888DC6}"/>
                </a:ext>
              </a:extLst>
            </p:cNvPr>
            <p:cNvPicPr>
              <a:picLocks noChangeAspect="1"/>
            </p:cNvPicPr>
            <p:nvPr/>
          </p:nvPicPr>
          <p:blipFill>
            <a:blip r:embed="rId2"/>
            <a:srcRect l="835" t="2381"/>
            <a:stretch/>
          </p:blipFill>
          <p:spPr>
            <a:xfrm>
              <a:off x="1486292" y="823054"/>
              <a:ext cx="8946037" cy="3225186"/>
            </a:xfrm>
            <a:prstGeom prst="rect">
              <a:avLst/>
            </a:prstGeom>
          </p:spPr>
        </p:pic>
      </p:grpSp>
      <p:sp>
        <p:nvSpPr>
          <p:cNvPr id="8" name="TextBox 7">
            <a:extLst>
              <a:ext uri="{FF2B5EF4-FFF2-40B4-BE49-F238E27FC236}">
                <a16:creationId xmlns:a16="http://schemas.microsoft.com/office/drawing/2014/main" id="{43BB4893-4864-9BC7-30E0-3C763E45877F}"/>
              </a:ext>
            </a:extLst>
          </p:cNvPr>
          <p:cNvSpPr txBox="1"/>
          <p:nvPr/>
        </p:nvSpPr>
        <p:spPr>
          <a:xfrm>
            <a:off x="100552" y="4228937"/>
            <a:ext cx="11990895" cy="2557623"/>
          </a:xfrm>
          <a:prstGeom prst="rect">
            <a:avLst/>
          </a:prstGeom>
          <a:noFill/>
        </p:spPr>
        <p:txBody>
          <a:bodyPr wrap="square">
            <a:spAutoFit/>
          </a:bodyPr>
          <a:lstStyle/>
          <a:p>
            <a:pPr marL="285750" indent="-285750" algn="just">
              <a:buFont typeface="Arial" panose="020B0604020202020204" pitchFamily="34" charset="0"/>
              <a:buChar char="•"/>
            </a:pPr>
            <a:r>
              <a:rPr lang="en-US" sz="1780" dirty="0">
                <a:latin typeface="Univers Condensed Light (Body)"/>
              </a:rPr>
              <a:t>Total Restaurants: The dataset includes 9,551 restaurants across multiple countries, with India contributing the highest share (90%+)</a:t>
            </a:r>
          </a:p>
          <a:p>
            <a:pPr marL="285750" indent="-285750" algn="just">
              <a:buFont typeface="Arial" panose="020B0604020202020204" pitchFamily="34" charset="0"/>
              <a:buChar char="•"/>
            </a:pPr>
            <a:r>
              <a:rPr lang="en-US" sz="1780" dirty="0">
                <a:latin typeface="Univers Condensed Light (Body)"/>
              </a:rPr>
              <a:t>India leads in restaurant count (8652), but has the lowest average rating (2.8) – indicating potential quality concerns or stricter rating culture.</a:t>
            </a:r>
          </a:p>
          <a:p>
            <a:pPr marL="285750" indent="-285750" algn="just">
              <a:buFont typeface="Arial" panose="020B0604020202020204" pitchFamily="34" charset="0"/>
              <a:buChar char="•"/>
            </a:pPr>
            <a:r>
              <a:rPr lang="en-US" sz="1780" dirty="0">
                <a:latin typeface="Univers Condensed Light (Body)"/>
              </a:rPr>
              <a:t>The Philippines has the highest average rating (4.5), followed by New Zealand, Turkey, and Indonesia (4.3) – suggesting strong customer satisfaction.</a:t>
            </a:r>
          </a:p>
          <a:p>
            <a:pPr marL="285750" indent="-285750" algn="just">
              <a:buFont typeface="Arial" panose="020B0604020202020204" pitchFamily="34" charset="0"/>
              <a:buChar char="•"/>
            </a:pPr>
            <a:r>
              <a:rPr lang="en-US" sz="1780" dirty="0">
                <a:latin typeface="Univers Condensed Light (Body)"/>
              </a:rPr>
              <a:t>The USA (434 restaurants) and UK (80) have moderate presence with good ratings (4.0–4.1), making them stable markets.</a:t>
            </a:r>
          </a:p>
          <a:p>
            <a:pPr marL="285750" indent="-285750" algn="just">
              <a:buFont typeface="Arial" panose="020B0604020202020204" pitchFamily="34" charset="0"/>
              <a:buChar char="•"/>
            </a:pPr>
            <a:r>
              <a:rPr lang="en-US" sz="1780" dirty="0">
                <a:latin typeface="Univers Condensed Light (Body)"/>
              </a:rPr>
              <a:t>Countries like UAE, South Africa, and Qatar (4.1–4.2) have fewer restaurants but high ratings, indicating premium or good dining experiences.</a:t>
            </a:r>
          </a:p>
          <a:p>
            <a:pPr marL="285750" indent="-285750" algn="just">
              <a:buFont typeface="Arial" panose="020B0604020202020204" pitchFamily="34" charset="0"/>
              <a:buChar char="•"/>
            </a:pPr>
            <a:r>
              <a:rPr lang="en-US" sz="1780" dirty="0">
                <a:latin typeface="Univers Condensed Light (Body)"/>
              </a:rPr>
              <a:t>Growth Opportunity: India has volume but lower ratings – improving service &amp; quality could drive better customer satisfaction and business success. </a:t>
            </a:r>
          </a:p>
        </p:txBody>
      </p:sp>
    </p:spTree>
    <p:extLst>
      <p:ext uri="{BB962C8B-B14F-4D97-AF65-F5344CB8AC3E}">
        <p14:creationId xmlns:p14="http://schemas.microsoft.com/office/powerpoint/2010/main" val="13653897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6AB162-3A84-7A22-3200-3EBAA2BE397D}"/>
              </a:ext>
            </a:extLst>
          </p:cNvPr>
          <p:cNvSpPr>
            <a:spLocks noGrp="1"/>
          </p:cNvSpPr>
          <p:nvPr>
            <p:ph type="title"/>
          </p:nvPr>
        </p:nvSpPr>
        <p:spPr>
          <a:xfrm>
            <a:off x="84842" y="4572"/>
            <a:ext cx="10576874" cy="1014984"/>
          </a:xfrm>
        </p:spPr>
        <p:txBody>
          <a:bodyPr/>
          <a:lstStyle/>
          <a:p>
            <a:r>
              <a:rPr lang="en-US" dirty="0"/>
              <a:t>Yearly Trend of Restaurant Openings</a:t>
            </a:r>
          </a:p>
        </p:txBody>
      </p:sp>
      <p:sp>
        <p:nvSpPr>
          <p:cNvPr id="8" name="TextBox 7">
            <a:extLst>
              <a:ext uri="{FF2B5EF4-FFF2-40B4-BE49-F238E27FC236}">
                <a16:creationId xmlns:a16="http://schemas.microsoft.com/office/drawing/2014/main" id="{D7B8F961-55FD-3AD3-8931-66F3D0C8A5D3}"/>
              </a:ext>
            </a:extLst>
          </p:cNvPr>
          <p:cNvSpPr txBox="1"/>
          <p:nvPr/>
        </p:nvSpPr>
        <p:spPr>
          <a:xfrm>
            <a:off x="276515" y="4661136"/>
            <a:ext cx="11742659" cy="1516184"/>
          </a:xfrm>
          <a:prstGeom prst="rect">
            <a:avLst/>
          </a:prstGeom>
          <a:noFill/>
        </p:spPr>
        <p:txBody>
          <a:bodyPr wrap="square">
            <a:spAutoFit/>
          </a:bodyPr>
          <a:lstStyle/>
          <a:p>
            <a:pPr marL="285750" marR="0" indent="-285750">
              <a:spcAft>
                <a:spcPts val="1000"/>
              </a:spcAft>
              <a:buFont typeface="Arial" panose="020B0604020202020204" pitchFamily="34" charset="0"/>
              <a:buChar char="•"/>
            </a:pPr>
            <a:r>
              <a:rPr lang="en-GB" sz="1800" dirty="0">
                <a:effectLst/>
                <a:latin typeface="Univers Condensed Light (Body)"/>
                <a:ea typeface="Arial" panose="020B0604020202020204" pitchFamily="34" charset="0"/>
              </a:rPr>
              <a:t>The highest number of restaurants opened was in 2018, with 1102. The lowest was in 2012, with 1022 restaurants. </a:t>
            </a:r>
          </a:p>
          <a:p>
            <a:pPr marL="285750" marR="0" indent="-285750">
              <a:spcAft>
                <a:spcPts val="1000"/>
              </a:spcAft>
              <a:buFont typeface="Arial" panose="020B0604020202020204" pitchFamily="34" charset="0"/>
              <a:buChar char="•"/>
            </a:pPr>
            <a:r>
              <a:rPr lang="en-GB" sz="1800" dirty="0">
                <a:effectLst/>
                <a:latin typeface="Univers Condensed Light (Body)"/>
                <a:ea typeface="Arial" panose="020B0604020202020204" pitchFamily="34" charset="0"/>
              </a:rPr>
              <a:t>Overall, the number of restaurants opened remained relatively consistent throughout the years, fluctuating around 1000 per year.</a:t>
            </a:r>
            <a:endParaRPr lang="en-US" sz="1600" dirty="0">
              <a:effectLst/>
              <a:latin typeface="Univers Condensed Light (Body)"/>
              <a:ea typeface="Arial" panose="020B0604020202020204" pitchFamily="34" charset="0"/>
            </a:endParaRPr>
          </a:p>
          <a:p>
            <a:pPr marL="0" marR="0" algn="just">
              <a:lnSpc>
                <a:spcPct val="115000"/>
              </a:lnSpc>
              <a:spcAft>
                <a:spcPts val="1000"/>
              </a:spcAft>
            </a:pPr>
            <a:r>
              <a:rPr lang="en-GB" sz="1800" dirty="0">
                <a:effectLst/>
                <a:latin typeface="Univers Condensed Light (Body)"/>
                <a:ea typeface="Arial" panose="020B0604020202020204" pitchFamily="34" charset="0"/>
              </a:rPr>
              <a:t>Consider examining the years with the highest openings (e.g., 2011, 2017, 2018) to understand the factors contributing to these peaks, and use those insights to replicate success in upcoming years.</a:t>
            </a:r>
            <a:endParaRPr lang="en-US" sz="1600" dirty="0">
              <a:effectLst/>
              <a:latin typeface="Univers Condensed Light (Body)"/>
              <a:ea typeface="Arial" panose="020B0604020202020204" pitchFamily="34" charset="0"/>
            </a:endParaRPr>
          </a:p>
        </p:txBody>
      </p:sp>
      <p:grpSp>
        <p:nvGrpSpPr>
          <p:cNvPr id="13" name="Group 12">
            <a:extLst>
              <a:ext uri="{FF2B5EF4-FFF2-40B4-BE49-F238E27FC236}">
                <a16:creationId xmlns:a16="http://schemas.microsoft.com/office/drawing/2014/main" id="{69E01FA0-C464-65DB-F459-AC0DFC18FF7E}"/>
              </a:ext>
            </a:extLst>
          </p:cNvPr>
          <p:cNvGrpSpPr/>
          <p:nvPr/>
        </p:nvGrpSpPr>
        <p:grpSpPr>
          <a:xfrm>
            <a:off x="2375554" y="1068025"/>
            <a:ext cx="7173802" cy="3440575"/>
            <a:chOff x="2375554" y="1068025"/>
            <a:chExt cx="7173802" cy="3440575"/>
          </a:xfrm>
        </p:grpSpPr>
        <p:sp>
          <p:nvSpPr>
            <p:cNvPr id="5" name="Rectangle 4">
              <a:extLst>
                <a:ext uri="{FF2B5EF4-FFF2-40B4-BE49-F238E27FC236}">
                  <a16:creationId xmlns:a16="http://schemas.microsoft.com/office/drawing/2014/main" id="{5A4D40BD-9BB4-1EC8-D213-F714EA29314D}"/>
                </a:ext>
              </a:extLst>
            </p:cNvPr>
            <p:cNvSpPr/>
            <p:nvPr/>
          </p:nvSpPr>
          <p:spPr>
            <a:xfrm>
              <a:off x="2375554" y="1068025"/>
              <a:ext cx="7173802" cy="3440575"/>
            </a:xfrm>
            <a:prstGeom prst="rect">
              <a:avLst/>
            </a:prstGeom>
            <a:solidFill>
              <a:schemeClr val="bg1"/>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a:extLst>
                <a:ext uri="{FF2B5EF4-FFF2-40B4-BE49-F238E27FC236}">
                  <a16:creationId xmlns:a16="http://schemas.microsoft.com/office/drawing/2014/main" id="{986DF183-958B-677D-73CE-F6291F4DBC99}"/>
                </a:ext>
              </a:extLst>
            </p:cNvPr>
            <p:cNvPicPr>
              <a:picLocks noChangeAspect="1"/>
            </p:cNvPicPr>
            <p:nvPr/>
          </p:nvPicPr>
          <p:blipFill>
            <a:blip r:embed="rId2"/>
            <a:stretch>
              <a:fillRect/>
            </a:stretch>
          </p:blipFill>
          <p:spPr>
            <a:xfrm>
              <a:off x="2642644" y="1311945"/>
              <a:ext cx="6584501" cy="3072143"/>
            </a:xfrm>
            <a:prstGeom prst="rect">
              <a:avLst/>
            </a:prstGeom>
          </p:spPr>
        </p:pic>
      </p:grpSp>
    </p:spTree>
    <p:extLst>
      <p:ext uri="{BB962C8B-B14F-4D97-AF65-F5344CB8AC3E}">
        <p14:creationId xmlns:p14="http://schemas.microsoft.com/office/powerpoint/2010/main" val="31039645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1C274C-8D5B-A54D-29DB-9451C8F9AB62}"/>
              </a:ext>
            </a:extLst>
          </p:cNvPr>
          <p:cNvSpPr>
            <a:spLocks noGrp="1"/>
          </p:cNvSpPr>
          <p:nvPr>
            <p:ph type="title"/>
          </p:nvPr>
        </p:nvSpPr>
        <p:spPr>
          <a:xfrm>
            <a:off x="94268" y="95207"/>
            <a:ext cx="9912096" cy="1014984"/>
          </a:xfrm>
        </p:spPr>
        <p:txBody>
          <a:bodyPr/>
          <a:lstStyle/>
          <a:p>
            <a:r>
              <a:rPr lang="en-US" sz="3800" dirty="0"/>
              <a:t>Average Cost for Two across countries</a:t>
            </a:r>
          </a:p>
        </p:txBody>
      </p:sp>
      <p:grpSp>
        <p:nvGrpSpPr>
          <p:cNvPr id="6" name="Group 5">
            <a:extLst>
              <a:ext uri="{FF2B5EF4-FFF2-40B4-BE49-F238E27FC236}">
                <a16:creationId xmlns:a16="http://schemas.microsoft.com/office/drawing/2014/main" id="{0E280689-82E3-131A-4745-2FC6E187601F}"/>
              </a:ext>
            </a:extLst>
          </p:cNvPr>
          <p:cNvGrpSpPr/>
          <p:nvPr/>
        </p:nvGrpSpPr>
        <p:grpSpPr>
          <a:xfrm>
            <a:off x="1717249" y="931810"/>
            <a:ext cx="8757501" cy="3825821"/>
            <a:chOff x="2020480" y="1019556"/>
            <a:chExt cx="8151042" cy="3440575"/>
          </a:xfrm>
        </p:grpSpPr>
        <p:sp>
          <p:nvSpPr>
            <p:cNvPr id="5" name="Rectangle 4">
              <a:extLst>
                <a:ext uri="{FF2B5EF4-FFF2-40B4-BE49-F238E27FC236}">
                  <a16:creationId xmlns:a16="http://schemas.microsoft.com/office/drawing/2014/main" id="{220E3F46-05C5-CEEC-8EA8-06F2CB5F547A}"/>
                </a:ext>
              </a:extLst>
            </p:cNvPr>
            <p:cNvSpPr/>
            <p:nvPr/>
          </p:nvSpPr>
          <p:spPr>
            <a:xfrm>
              <a:off x="2020480" y="1019556"/>
              <a:ext cx="8151042" cy="3440575"/>
            </a:xfrm>
            <a:prstGeom prst="rect">
              <a:avLst/>
            </a:prstGeom>
            <a:solidFill>
              <a:schemeClr val="bg1"/>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a:extLst>
                <a:ext uri="{FF2B5EF4-FFF2-40B4-BE49-F238E27FC236}">
                  <a16:creationId xmlns:a16="http://schemas.microsoft.com/office/drawing/2014/main" id="{94442659-6D84-4106-4406-4ACE6BA17BF9}"/>
                </a:ext>
              </a:extLst>
            </p:cNvPr>
            <p:cNvPicPr>
              <a:picLocks noChangeAspect="1"/>
            </p:cNvPicPr>
            <p:nvPr/>
          </p:nvPicPr>
          <p:blipFill>
            <a:blip r:embed="rId2"/>
            <a:srcRect t="357"/>
            <a:stretch/>
          </p:blipFill>
          <p:spPr>
            <a:xfrm>
              <a:off x="2105815" y="1110191"/>
              <a:ext cx="7980369" cy="3271029"/>
            </a:xfrm>
            <a:prstGeom prst="rect">
              <a:avLst/>
            </a:prstGeom>
          </p:spPr>
        </p:pic>
      </p:grpSp>
      <p:sp>
        <p:nvSpPr>
          <p:cNvPr id="8" name="TextBox 7">
            <a:extLst>
              <a:ext uri="{FF2B5EF4-FFF2-40B4-BE49-F238E27FC236}">
                <a16:creationId xmlns:a16="http://schemas.microsoft.com/office/drawing/2014/main" id="{252EC44A-4A6B-F1E1-FC13-52EBF7B89978}"/>
              </a:ext>
            </a:extLst>
          </p:cNvPr>
          <p:cNvSpPr txBox="1"/>
          <p:nvPr/>
        </p:nvSpPr>
        <p:spPr>
          <a:xfrm>
            <a:off x="193642" y="4970673"/>
            <a:ext cx="11804715" cy="1554272"/>
          </a:xfrm>
          <a:prstGeom prst="rect">
            <a:avLst/>
          </a:prstGeom>
          <a:noFill/>
        </p:spPr>
        <p:txBody>
          <a:bodyPr wrap="square">
            <a:spAutoFit/>
          </a:bodyPr>
          <a:lstStyle/>
          <a:p>
            <a:pPr marL="285750" indent="-285750" algn="just">
              <a:buFont typeface="Arial" panose="020B0604020202020204" pitchFamily="34" charset="0"/>
              <a:buChar char="•"/>
            </a:pPr>
            <a:r>
              <a:rPr lang="en-US" sz="1900" dirty="0"/>
              <a:t>India, Sri Lanka, and Turkey have the lowest dining costs (₹550–₹623), making them budget-friendly markets.</a:t>
            </a:r>
          </a:p>
          <a:p>
            <a:pPr marL="285750" indent="-285750" algn="just">
              <a:buFont typeface="Arial" panose="020B0604020202020204" pitchFamily="34" charset="0"/>
              <a:buChar char="•"/>
            </a:pPr>
            <a:r>
              <a:rPr lang="en-US" sz="1900" dirty="0"/>
              <a:t>Singapore (₹13,543) and the Philippines (₹10,627) have the highest average costs, indicating premium dining experiences.</a:t>
            </a:r>
          </a:p>
          <a:p>
            <a:pPr marL="285750" indent="-285750" algn="just">
              <a:buFont typeface="Arial" panose="020B0604020202020204" pitchFamily="34" charset="0"/>
              <a:buChar char="•"/>
            </a:pPr>
            <a:r>
              <a:rPr lang="en-US" sz="1900" dirty="0"/>
              <a:t>Western countries like the UK (₹4,929), UAE (₹3,934), and Canada (₹3,152) have mid-to-high dining costs, suggesting a balance between affordability and premium options.</a:t>
            </a:r>
          </a:p>
          <a:p>
            <a:pPr marL="285750" indent="-285750" algn="just">
              <a:buFont typeface="Arial" panose="020B0604020202020204" pitchFamily="34" charset="0"/>
              <a:buChar char="•"/>
            </a:pPr>
            <a:r>
              <a:rPr lang="en-US" sz="1900" dirty="0"/>
              <a:t>Global Average is ₹853, much lower than high-cost regions, showing significant cost variations across countries.</a:t>
            </a:r>
          </a:p>
        </p:txBody>
      </p:sp>
    </p:spTree>
    <p:extLst>
      <p:ext uri="{BB962C8B-B14F-4D97-AF65-F5344CB8AC3E}">
        <p14:creationId xmlns:p14="http://schemas.microsoft.com/office/powerpoint/2010/main" val="34650389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777704-89D7-EDC2-2DD5-E26A3754269B}"/>
              </a:ext>
            </a:extLst>
          </p:cNvPr>
          <p:cNvSpPr>
            <a:spLocks noGrp="1"/>
          </p:cNvSpPr>
          <p:nvPr>
            <p:ph type="title"/>
          </p:nvPr>
        </p:nvSpPr>
        <p:spPr>
          <a:xfrm>
            <a:off x="0" y="74833"/>
            <a:ext cx="11679810" cy="1014984"/>
          </a:xfrm>
        </p:spPr>
        <p:txBody>
          <a:bodyPr/>
          <a:lstStyle/>
          <a:p>
            <a:r>
              <a:rPr lang="en-US" dirty="0"/>
              <a:t>Distribution of Restaurants by Price Range </a:t>
            </a:r>
          </a:p>
        </p:txBody>
      </p:sp>
      <p:grpSp>
        <p:nvGrpSpPr>
          <p:cNvPr id="10" name="Group 9">
            <a:extLst>
              <a:ext uri="{FF2B5EF4-FFF2-40B4-BE49-F238E27FC236}">
                <a16:creationId xmlns:a16="http://schemas.microsoft.com/office/drawing/2014/main" id="{1036B340-6871-415F-84B1-4B47C7D1EF24}"/>
              </a:ext>
            </a:extLst>
          </p:cNvPr>
          <p:cNvGrpSpPr/>
          <p:nvPr/>
        </p:nvGrpSpPr>
        <p:grpSpPr>
          <a:xfrm>
            <a:off x="113812" y="1044987"/>
            <a:ext cx="5982188" cy="2980258"/>
            <a:chOff x="113812" y="1044987"/>
            <a:chExt cx="5982188" cy="2980258"/>
          </a:xfrm>
        </p:grpSpPr>
        <p:sp>
          <p:nvSpPr>
            <p:cNvPr id="7" name="Rectangle 6">
              <a:extLst>
                <a:ext uri="{FF2B5EF4-FFF2-40B4-BE49-F238E27FC236}">
                  <a16:creationId xmlns:a16="http://schemas.microsoft.com/office/drawing/2014/main" id="{861ABF4E-6E0F-007C-2A3B-A90DDACA4898}"/>
                </a:ext>
              </a:extLst>
            </p:cNvPr>
            <p:cNvSpPr/>
            <p:nvPr/>
          </p:nvSpPr>
          <p:spPr>
            <a:xfrm>
              <a:off x="113812" y="1044987"/>
              <a:ext cx="5982188" cy="2980258"/>
            </a:xfrm>
            <a:prstGeom prst="rect">
              <a:avLst/>
            </a:prstGeom>
            <a:solidFill>
              <a:schemeClr val="bg1"/>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a:extLst>
                <a:ext uri="{FF2B5EF4-FFF2-40B4-BE49-F238E27FC236}">
                  <a16:creationId xmlns:a16="http://schemas.microsoft.com/office/drawing/2014/main" id="{6B820A8E-58D2-8B14-718D-70456F1E04B2}"/>
                </a:ext>
              </a:extLst>
            </p:cNvPr>
            <p:cNvPicPr>
              <a:picLocks noChangeAspect="1"/>
            </p:cNvPicPr>
            <p:nvPr/>
          </p:nvPicPr>
          <p:blipFill>
            <a:blip r:embed="rId2"/>
            <a:stretch>
              <a:fillRect/>
            </a:stretch>
          </p:blipFill>
          <p:spPr>
            <a:xfrm>
              <a:off x="203288" y="1134647"/>
              <a:ext cx="5733415" cy="2778760"/>
            </a:xfrm>
            <a:prstGeom prst="rect">
              <a:avLst/>
            </a:prstGeom>
          </p:spPr>
        </p:pic>
      </p:grpSp>
      <p:grpSp>
        <p:nvGrpSpPr>
          <p:cNvPr id="9" name="Group 8">
            <a:extLst>
              <a:ext uri="{FF2B5EF4-FFF2-40B4-BE49-F238E27FC236}">
                <a16:creationId xmlns:a16="http://schemas.microsoft.com/office/drawing/2014/main" id="{1157A3C8-0C35-EED8-6639-59F0347A01F4}"/>
              </a:ext>
            </a:extLst>
          </p:cNvPr>
          <p:cNvGrpSpPr/>
          <p:nvPr/>
        </p:nvGrpSpPr>
        <p:grpSpPr>
          <a:xfrm>
            <a:off x="6248400" y="1044987"/>
            <a:ext cx="5823409" cy="2980258"/>
            <a:chOff x="6248400" y="1044987"/>
            <a:chExt cx="5823409" cy="2980258"/>
          </a:xfrm>
        </p:grpSpPr>
        <p:sp>
          <p:nvSpPr>
            <p:cNvPr id="8" name="Rectangle 7">
              <a:extLst>
                <a:ext uri="{FF2B5EF4-FFF2-40B4-BE49-F238E27FC236}">
                  <a16:creationId xmlns:a16="http://schemas.microsoft.com/office/drawing/2014/main" id="{1C5500F9-E37B-54B5-1CD4-74CC0A3BD183}"/>
                </a:ext>
              </a:extLst>
            </p:cNvPr>
            <p:cNvSpPr/>
            <p:nvPr/>
          </p:nvSpPr>
          <p:spPr>
            <a:xfrm>
              <a:off x="6248400" y="1044987"/>
              <a:ext cx="5823409" cy="2980258"/>
            </a:xfrm>
            <a:prstGeom prst="rect">
              <a:avLst/>
            </a:prstGeom>
            <a:solidFill>
              <a:schemeClr val="bg1"/>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a:extLst>
                <a:ext uri="{FF2B5EF4-FFF2-40B4-BE49-F238E27FC236}">
                  <a16:creationId xmlns:a16="http://schemas.microsoft.com/office/drawing/2014/main" id="{5188F78F-CDB6-AC10-37D3-F942CB8F21F4}"/>
                </a:ext>
              </a:extLst>
            </p:cNvPr>
            <p:cNvPicPr>
              <a:picLocks noChangeAspect="1"/>
            </p:cNvPicPr>
            <p:nvPr/>
          </p:nvPicPr>
          <p:blipFill>
            <a:blip r:embed="rId3"/>
            <a:stretch>
              <a:fillRect/>
            </a:stretch>
          </p:blipFill>
          <p:spPr>
            <a:xfrm>
              <a:off x="6419654" y="1153502"/>
              <a:ext cx="5493642" cy="2778760"/>
            </a:xfrm>
            <a:prstGeom prst="rect">
              <a:avLst/>
            </a:prstGeom>
          </p:spPr>
        </p:pic>
      </p:grpSp>
      <p:sp>
        <p:nvSpPr>
          <p:cNvPr id="6" name="TextBox 5">
            <a:extLst>
              <a:ext uri="{FF2B5EF4-FFF2-40B4-BE49-F238E27FC236}">
                <a16:creationId xmlns:a16="http://schemas.microsoft.com/office/drawing/2014/main" id="{44E6EA38-DC67-08D9-2D97-71CF67660DF1}"/>
              </a:ext>
            </a:extLst>
          </p:cNvPr>
          <p:cNvSpPr txBox="1"/>
          <p:nvPr/>
        </p:nvSpPr>
        <p:spPr>
          <a:xfrm>
            <a:off x="203288" y="4253346"/>
            <a:ext cx="11868521" cy="2336473"/>
          </a:xfrm>
          <a:prstGeom prst="rect">
            <a:avLst/>
          </a:prstGeom>
          <a:noFill/>
        </p:spPr>
        <p:txBody>
          <a:bodyPr wrap="square">
            <a:spAutoFit/>
          </a:bodyPr>
          <a:lstStyle/>
          <a:p>
            <a:pPr marL="342900" marR="0" lvl="0" indent="-342900" algn="just">
              <a:lnSpc>
                <a:spcPct val="115000"/>
              </a:lnSpc>
              <a:buFont typeface="Symbol" panose="05050102010706020507" pitchFamily="18" charset="2"/>
              <a:buChar char=""/>
            </a:pPr>
            <a:r>
              <a:rPr lang="en-GB" sz="1600" u="none" strike="noStrike" dirty="0">
                <a:effectLst/>
                <a:latin typeface="Univers Condensed Light (Body)"/>
                <a:ea typeface="Arial" panose="020B0604020202020204" pitchFamily="34" charset="0"/>
              </a:rPr>
              <a:t>India dominates the restaurant count, with the majority falling under lower price ranges (1 &amp; 2), showing a preference for affordable dining.</a:t>
            </a:r>
            <a:endParaRPr lang="en-US" sz="1600" u="none" strike="noStrike" dirty="0">
              <a:effectLst/>
              <a:latin typeface="Univers Condensed Light (Body)"/>
              <a:ea typeface="Arial" panose="020B0604020202020204" pitchFamily="34" charset="0"/>
            </a:endParaRPr>
          </a:p>
          <a:p>
            <a:pPr marL="342900" marR="0" lvl="0" indent="-342900" algn="just">
              <a:lnSpc>
                <a:spcPct val="115000"/>
              </a:lnSpc>
              <a:buFont typeface="Symbol" panose="05050102010706020507" pitchFamily="18" charset="2"/>
              <a:buChar char=""/>
            </a:pPr>
            <a:r>
              <a:rPr lang="en-GB" sz="1600" u="none" strike="noStrike" dirty="0">
                <a:effectLst/>
                <a:latin typeface="Univers Condensed Light (Body)"/>
                <a:ea typeface="Arial" panose="020B0604020202020204" pitchFamily="34" charset="0"/>
              </a:rPr>
              <a:t>Developed nations like the U.S., U.K., and Australia have a more even distribution across all price ranges, indicating diverse customer preferences.</a:t>
            </a:r>
            <a:endParaRPr lang="en-US" sz="1600" u="none" strike="noStrike" dirty="0">
              <a:effectLst/>
              <a:latin typeface="Univers Condensed Light (Body)"/>
              <a:ea typeface="Arial" panose="020B0604020202020204" pitchFamily="34" charset="0"/>
            </a:endParaRPr>
          </a:p>
          <a:p>
            <a:pPr marL="342900" marR="0" lvl="0" indent="-342900" algn="just">
              <a:lnSpc>
                <a:spcPct val="115000"/>
              </a:lnSpc>
              <a:buFont typeface="Symbol" panose="05050102010706020507" pitchFamily="18" charset="2"/>
              <a:buChar char=""/>
            </a:pPr>
            <a:r>
              <a:rPr lang="en-GB" sz="1600" u="none" strike="noStrike" dirty="0">
                <a:effectLst/>
                <a:latin typeface="Univers Condensed Light (Body)"/>
                <a:ea typeface="Arial" panose="020B0604020202020204" pitchFamily="34" charset="0"/>
              </a:rPr>
              <a:t>Countries like Brazil and South Africa have a higher number of premium restaurants (price range 4), suggesting a market for fine dining.</a:t>
            </a:r>
            <a:r>
              <a:rPr lang="en-GB" sz="1600" b="1" dirty="0">
                <a:effectLst/>
                <a:latin typeface="Univers Condensed Light (Body)"/>
                <a:ea typeface="Arial" panose="020B0604020202020204" pitchFamily="34" charset="0"/>
              </a:rPr>
              <a:t> </a:t>
            </a:r>
            <a:endParaRPr lang="en-US" sz="1600" dirty="0">
              <a:effectLst/>
              <a:latin typeface="Univers Condensed Light (Body)"/>
              <a:ea typeface="Arial" panose="020B0604020202020204" pitchFamily="34" charset="0"/>
            </a:endParaRPr>
          </a:p>
          <a:p>
            <a:pPr marL="0" marR="0" algn="just">
              <a:lnSpc>
                <a:spcPct val="115000"/>
              </a:lnSpc>
            </a:pPr>
            <a:r>
              <a:rPr lang="en-GB" sz="1600" b="1" dirty="0">
                <a:effectLst/>
                <a:latin typeface="Univers Condensed Light (Body)"/>
                <a:ea typeface="Arial" panose="020B0604020202020204" pitchFamily="34" charset="0"/>
              </a:rPr>
              <a:t>Recommendation:</a:t>
            </a:r>
            <a:endParaRPr lang="en-US" sz="1600" dirty="0">
              <a:effectLst/>
              <a:latin typeface="Univers Condensed Light (Body)"/>
              <a:ea typeface="Arial" panose="020B0604020202020204" pitchFamily="34" charset="0"/>
            </a:endParaRPr>
          </a:p>
          <a:p>
            <a:pPr marL="342900" marR="0" lvl="0" indent="-342900" algn="just">
              <a:lnSpc>
                <a:spcPct val="115000"/>
              </a:lnSpc>
              <a:buFont typeface="Symbol" panose="05050102010706020507" pitchFamily="18" charset="2"/>
              <a:buChar char=""/>
            </a:pPr>
            <a:r>
              <a:rPr lang="en-GB" sz="1600" u="none" strike="noStrike" dirty="0">
                <a:effectLst/>
                <a:latin typeface="Univers Condensed Light (Body)"/>
                <a:ea typeface="Arial" panose="020B0604020202020204" pitchFamily="34" charset="0"/>
              </a:rPr>
              <a:t>Focus on expanding budget-friendly restaurants in India and other high-volume markets to cater to the larger customer base.</a:t>
            </a:r>
            <a:endParaRPr lang="en-US" sz="1600" u="none" strike="noStrike" dirty="0">
              <a:effectLst/>
              <a:latin typeface="Univers Condensed Light (Body)"/>
              <a:ea typeface="Arial" panose="020B0604020202020204" pitchFamily="34" charset="0"/>
            </a:endParaRPr>
          </a:p>
          <a:p>
            <a:pPr marL="342900" marR="0" lvl="0" indent="-342900" algn="just">
              <a:lnSpc>
                <a:spcPct val="115000"/>
              </a:lnSpc>
              <a:buFont typeface="Symbol" panose="05050102010706020507" pitchFamily="18" charset="2"/>
              <a:buChar char=""/>
            </a:pPr>
            <a:r>
              <a:rPr lang="en-GB" sz="1600" u="none" strike="noStrike" dirty="0">
                <a:effectLst/>
                <a:latin typeface="Univers Condensed Light (Body)"/>
                <a:ea typeface="Arial" panose="020B0604020202020204" pitchFamily="34" charset="0"/>
              </a:rPr>
              <a:t>For developed countries, like the U.S., U.K., and Australia offer a mix of casual and fine dining to match the broad consumer demand across all price ranges.</a:t>
            </a:r>
            <a:endParaRPr lang="en-US" sz="1600" u="none" strike="noStrike" dirty="0">
              <a:effectLst/>
              <a:latin typeface="Univers Condensed Light (Body)"/>
              <a:ea typeface="Arial" panose="020B0604020202020204" pitchFamily="34" charset="0"/>
            </a:endParaRPr>
          </a:p>
          <a:p>
            <a:pPr marL="342900" marR="0" lvl="0" indent="-342900" algn="just">
              <a:lnSpc>
                <a:spcPct val="115000"/>
              </a:lnSpc>
              <a:buFont typeface="Symbol" panose="05050102010706020507" pitchFamily="18" charset="2"/>
              <a:buChar char=""/>
            </a:pPr>
            <a:r>
              <a:rPr lang="en-GB" sz="1600" u="none" strike="noStrike" dirty="0">
                <a:effectLst/>
                <a:latin typeface="Univers Condensed Light (Body)"/>
                <a:ea typeface="Arial" panose="020B0604020202020204" pitchFamily="34" charset="0"/>
              </a:rPr>
              <a:t>Capitalize on premium dining in Brazil, South Africa, and Qatar, where high-end restaurants have a stronger presence.</a:t>
            </a:r>
            <a:endParaRPr lang="en-US" sz="1600" u="none" strike="noStrike" dirty="0">
              <a:effectLst/>
              <a:latin typeface="Univers Condensed Light (Body)"/>
              <a:ea typeface="Arial" panose="020B0604020202020204" pitchFamily="34" charset="0"/>
            </a:endParaRPr>
          </a:p>
        </p:txBody>
      </p:sp>
    </p:spTree>
    <p:extLst>
      <p:ext uri="{BB962C8B-B14F-4D97-AF65-F5344CB8AC3E}">
        <p14:creationId xmlns:p14="http://schemas.microsoft.com/office/powerpoint/2010/main" val="2195871028"/>
      </p:ext>
    </p:extLst>
  </p:cSld>
  <p:clrMapOvr>
    <a:masterClrMapping/>
  </p:clrMapOvr>
</p:sld>
</file>

<file path=ppt/theme/theme1.xml><?xml version="1.0" encoding="utf-8"?>
<a:theme xmlns:a="http://schemas.openxmlformats.org/drawingml/2006/main" name="Office Theme">
  <a:themeElements>
    <a:clrScheme name="Custom 30">
      <a:dk1>
        <a:srgbClr val="000000"/>
      </a:dk1>
      <a:lt1>
        <a:srgbClr val="FFFFFF"/>
      </a:lt1>
      <a:dk2>
        <a:srgbClr val="264653"/>
      </a:dk2>
      <a:lt2>
        <a:srgbClr val="E7E6E6"/>
      </a:lt2>
      <a:accent1>
        <a:srgbClr val="F3EBE8"/>
      </a:accent1>
      <a:accent2>
        <a:srgbClr val="E9C369"/>
      </a:accent2>
      <a:accent3>
        <a:srgbClr val="2A9D8F"/>
      </a:accent3>
      <a:accent4>
        <a:srgbClr val="F3D6CD"/>
      </a:accent4>
      <a:accent5>
        <a:srgbClr val="F3EBE8"/>
      </a:accent5>
      <a:accent6>
        <a:srgbClr val="60717C"/>
      </a:accent6>
      <a:hlink>
        <a:srgbClr val="828683"/>
      </a:hlink>
      <a:folHlink>
        <a:srgbClr val="D08A55"/>
      </a:folHlink>
    </a:clrScheme>
    <a:fontScheme name="Custom 28">
      <a:majorFont>
        <a:latin typeface="Century Gothic"/>
        <a:ea typeface=""/>
        <a:cs typeface=""/>
      </a:majorFont>
      <a:minorFont>
        <a:latin typeface="Univers Condensed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odern-Angles_Win32_CP_v11" id="{557BB2FF-F1F4-4776-80DE-DC11FC14475E}" vid="{E0321167-E0D5-4285-8F17-B2BAD920F1B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4" ma:contentTypeDescription="Create a new document." ma:contentTypeScope="" ma:versionID="2d714a3296df14eba7a100bb665443ca">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49549bf45bfbbfb6cffed527380e77e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A7D90517-43A3-4BC6-B197-5C7B7D3DBCA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5FA78568-A730-4D3B-A489-FD854E91254A}">
  <ds:schemaRefs>
    <ds:schemaRef ds:uri="http://schemas.microsoft.com/sharepoint/v3/contenttype/forms"/>
  </ds:schemaRefs>
</ds:datastoreItem>
</file>

<file path=customXml/itemProps3.xml><?xml version="1.0" encoding="utf-8"?>
<ds:datastoreItem xmlns:ds="http://schemas.openxmlformats.org/officeDocument/2006/customXml" ds:itemID="{61D9A46C-D3F3-4D45-B248-B831C6B5FC85}">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{83DC64BC-0583-40B0-BE8C-6DEEED2C37A7}tf11429527_win32</Template>
  <TotalTime>1756</TotalTime>
  <Words>2413</Words>
  <Application>Microsoft Office PowerPoint</Application>
  <PresentationFormat>Widescreen</PresentationFormat>
  <Paragraphs>165</Paragraphs>
  <Slides>20</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20</vt:i4>
      </vt:variant>
    </vt:vector>
  </HeadingPairs>
  <TitlesOfParts>
    <vt:vector size="30" baseType="lpstr">
      <vt:lpstr>Arial</vt:lpstr>
      <vt:lpstr>Calibri</vt:lpstr>
      <vt:lpstr>Cambria</vt:lpstr>
      <vt:lpstr>Century Gothic</vt:lpstr>
      <vt:lpstr>Courier New</vt:lpstr>
      <vt:lpstr>Karla</vt:lpstr>
      <vt:lpstr>Symbol</vt:lpstr>
      <vt:lpstr>Univers Condensed Light</vt:lpstr>
      <vt:lpstr>Univers Condensed Light (Body)</vt:lpstr>
      <vt:lpstr>Office Theme</vt:lpstr>
      <vt:lpstr>Zomato Restaurants Analysis</vt:lpstr>
      <vt:lpstr>Introduction and Objectives</vt:lpstr>
      <vt:lpstr>About Zomato</vt:lpstr>
      <vt:lpstr>How Zomato works</vt:lpstr>
      <vt:lpstr>Zomato Restaurants Data snapshots </vt:lpstr>
      <vt:lpstr>Country-Wise Restaurant Distribution &amp; Ratings</vt:lpstr>
      <vt:lpstr>Yearly Trend of Restaurant Openings</vt:lpstr>
      <vt:lpstr>Average Cost for Two across countries</vt:lpstr>
      <vt:lpstr>Distribution of Restaurants by Price Range </vt:lpstr>
      <vt:lpstr>Online Delivery &amp; Table Booking</vt:lpstr>
      <vt:lpstr>Top Cuisines based on Avg. Rating</vt:lpstr>
      <vt:lpstr>Voters per Country</vt:lpstr>
      <vt:lpstr>Indian Market</vt:lpstr>
      <vt:lpstr>Business Expansion Opportunities</vt:lpstr>
      <vt:lpstr>Countries with Rating &amp; Expenditure</vt:lpstr>
      <vt:lpstr>Initial Cities for Expansion</vt:lpstr>
      <vt:lpstr>Average Rating for Restaurants</vt:lpstr>
      <vt:lpstr>Zomato Restaurants Analysis</vt:lpstr>
      <vt:lpstr>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Mudassir Attar</dc:creator>
  <cp:lastModifiedBy>Mudassir Attar</cp:lastModifiedBy>
  <cp:revision>47</cp:revision>
  <dcterms:created xsi:type="dcterms:W3CDTF">2025-02-16T10:16:04Z</dcterms:created>
  <dcterms:modified xsi:type="dcterms:W3CDTF">2025-03-01T12:56:57Z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